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 id="2147483690" r:id="rId2"/>
  </p:sldMasterIdLst>
  <p:notesMasterIdLst>
    <p:notesMasterId r:id="rId170"/>
  </p:notesMasterIdLst>
  <p:handoutMasterIdLst>
    <p:handoutMasterId r:id="rId171"/>
  </p:handoutMasterIdLst>
  <p:sldIdLst>
    <p:sldId id="1050" r:id="rId3"/>
    <p:sldId id="1023" r:id="rId4"/>
    <p:sldId id="1024" r:id="rId5"/>
    <p:sldId id="1025" r:id="rId6"/>
    <p:sldId id="1026" r:id="rId7"/>
    <p:sldId id="1027" r:id="rId8"/>
    <p:sldId id="1029" r:id="rId9"/>
    <p:sldId id="1030" r:id="rId10"/>
    <p:sldId id="1031" r:id="rId11"/>
    <p:sldId id="1043" r:id="rId12"/>
    <p:sldId id="1044" r:id="rId13"/>
    <p:sldId id="1045" r:id="rId14"/>
    <p:sldId id="1048" r:id="rId15"/>
    <p:sldId id="1052" r:id="rId16"/>
    <p:sldId id="1054" r:id="rId17"/>
    <p:sldId id="1053" r:id="rId18"/>
    <p:sldId id="1131" r:id="rId19"/>
    <p:sldId id="1055" r:id="rId20"/>
    <p:sldId id="1056" r:id="rId21"/>
    <p:sldId id="1057" r:id="rId22"/>
    <p:sldId id="1058" r:id="rId23"/>
    <p:sldId id="1059" r:id="rId24"/>
    <p:sldId id="1060" r:id="rId25"/>
    <p:sldId id="1061" r:id="rId26"/>
    <p:sldId id="1062" r:id="rId27"/>
    <p:sldId id="1063" r:id="rId28"/>
    <p:sldId id="1064" r:id="rId29"/>
    <p:sldId id="1065" r:id="rId30"/>
    <p:sldId id="1066" r:id="rId31"/>
    <p:sldId id="1067" r:id="rId32"/>
    <p:sldId id="1068" r:id="rId33"/>
    <p:sldId id="1069" r:id="rId34"/>
    <p:sldId id="1070" r:id="rId35"/>
    <p:sldId id="1073" r:id="rId36"/>
    <p:sldId id="1074" r:id="rId37"/>
    <p:sldId id="1075" r:id="rId38"/>
    <p:sldId id="1076" r:id="rId39"/>
    <p:sldId id="1077" r:id="rId40"/>
    <p:sldId id="1078" r:id="rId41"/>
    <p:sldId id="1079" r:id="rId42"/>
    <p:sldId id="1080" r:id="rId43"/>
    <p:sldId id="1081" r:id="rId44"/>
    <p:sldId id="1082" r:id="rId45"/>
    <p:sldId id="1083" r:id="rId46"/>
    <p:sldId id="1084" r:id="rId47"/>
    <p:sldId id="1085" r:id="rId48"/>
    <p:sldId id="1086" r:id="rId49"/>
    <p:sldId id="1132" r:id="rId50"/>
    <p:sldId id="1133" r:id="rId51"/>
    <p:sldId id="1134" r:id="rId52"/>
    <p:sldId id="1135" r:id="rId53"/>
    <p:sldId id="1136" r:id="rId54"/>
    <p:sldId id="1137" r:id="rId55"/>
    <p:sldId id="1146" r:id="rId56"/>
    <p:sldId id="1154" r:id="rId57"/>
    <p:sldId id="1148" r:id="rId58"/>
    <p:sldId id="1149" r:id="rId59"/>
    <p:sldId id="1150" r:id="rId60"/>
    <p:sldId id="1151" r:id="rId61"/>
    <p:sldId id="1152" r:id="rId62"/>
    <p:sldId id="1153" r:id="rId63"/>
    <p:sldId id="1138" r:id="rId64"/>
    <p:sldId id="1139" r:id="rId65"/>
    <p:sldId id="1140" r:id="rId66"/>
    <p:sldId id="1141" r:id="rId67"/>
    <p:sldId id="1142" r:id="rId68"/>
    <p:sldId id="1143" r:id="rId69"/>
    <p:sldId id="1144" r:id="rId70"/>
    <p:sldId id="1145" r:id="rId71"/>
    <p:sldId id="1155" r:id="rId72"/>
    <p:sldId id="1157" r:id="rId73"/>
    <p:sldId id="1158" r:id="rId74"/>
    <p:sldId id="1159" r:id="rId75"/>
    <p:sldId id="1160" r:id="rId76"/>
    <p:sldId id="1161" r:id="rId77"/>
    <p:sldId id="1162" r:id="rId78"/>
    <p:sldId id="1163" r:id="rId79"/>
    <p:sldId id="1164" r:id="rId80"/>
    <p:sldId id="1165" r:id="rId81"/>
    <p:sldId id="1166" r:id="rId82"/>
    <p:sldId id="1167" r:id="rId83"/>
    <p:sldId id="1168" r:id="rId84"/>
    <p:sldId id="1169" r:id="rId85"/>
    <p:sldId id="1170" r:id="rId86"/>
    <p:sldId id="1171" r:id="rId87"/>
    <p:sldId id="1172" r:id="rId88"/>
    <p:sldId id="1173" r:id="rId89"/>
    <p:sldId id="1174" r:id="rId90"/>
    <p:sldId id="1175" r:id="rId91"/>
    <p:sldId id="1176" r:id="rId92"/>
    <p:sldId id="1177" r:id="rId93"/>
    <p:sldId id="1180" r:id="rId94"/>
    <p:sldId id="1181" r:id="rId95"/>
    <p:sldId id="1182" r:id="rId96"/>
    <p:sldId id="1183" r:id="rId97"/>
    <p:sldId id="1197" r:id="rId98"/>
    <p:sldId id="1198" r:id="rId99"/>
    <p:sldId id="1199" r:id="rId100"/>
    <p:sldId id="1200" r:id="rId101"/>
    <p:sldId id="1184" r:id="rId102"/>
    <p:sldId id="1185" r:id="rId103"/>
    <p:sldId id="1186" r:id="rId104"/>
    <p:sldId id="1187" r:id="rId105"/>
    <p:sldId id="1190" r:id="rId106"/>
    <p:sldId id="1191" r:id="rId107"/>
    <p:sldId id="1192" r:id="rId108"/>
    <p:sldId id="1193" r:id="rId109"/>
    <p:sldId id="1194" r:id="rId110"/>
    <p:sldId id="1195" r:id="rId111"/>
    <p:sldId id="1201" r:id="rId112"/>
    <p:sldId id="1202" r:id="rId113"/>
    <p:sldId id="1203" r:id="rId114"/>
    <p:sldId id="1204" r:id="rId115"/>
    <p:sldId id="1205" r:id="rId116"/>
    <p:sldId id="1206" r:id="rId117"/>
    <p:sldId id="1207" r:id="rId118"/>
    <p:sldId id="1208" r:id="rId119"/>
    <p:sldId id="1209" r:id="rId120"/>
    <p:sldId id="1210" r:id="rId121"/>
    <p:sldId id="1211" r:id="rId122"/>
    <p:sldId id="1212" r:id="rId123"/>
    <p:sldId id="1213" r:id="rId124"/>
    <p:sldId id="1214" r:id="rId125"/>
    <p:sldId id="1215" r:id="rId126"/>
    <p:sldId id="1216" r:id="rId127"/>
    <p:sldId id="1217" r:id="rId128"/>
    <p:sldId id="1218" r:id="rId129"/>
    <p:sldId id="1219" r:id="rId130"/>
    <p:sldId id="1220" r:id="rId131"/>
    <p:sldId id="1221" r:id="rId132"/>
    <p:sldId id="1222" r:id="rId133"/>
    <p:sldId id="1223" r:id="rId134"/>
    <p:sldId id="1224" r:id="rId135"/>
    <p:sldId id="1225" r:id="rId136"/>
    <p:sldId id="1226" r:id="rId137"/>
    <p:sldId id="1227" r:id="rId138"/>
    <p:sldId id="1228" r:id="rId139"/>
    <p:sldId id="1229" r:id="rId140"/>
    <p:sldId id="1230" r:id="rId141"/>
    <p:sldId id="1231" r:id="rId142"/>
    <p:sldId id="1232" r:id="rId143"/>
    <p:sldId id="1233" r:id="rId144"/>
    <p:sldId id="1234" r:id="rId145"/>
    <p:sldId id="1235" r:id="rId146"/>
    <p:sldId id="1236" r:id="rId147"/>
    <p:sldId id="1237" r:id="rId148"/>
    <p:sldId id="1238" r:id="rId149"/>
    <p:sldId id="1239" r:id="rId150"/>
    <p:sldId id="1240" r:id="rId151"/>
    <p:sldId id="1241" r:id="rId152"/>
    <p:sldId id="1242" r:id="rId153"/>
    <p:sldId id="1243" r:id="rId154"/>
    <p:sldId id="1244" r:id="rId155"/>
    <p:sldId id="1245" r:id="rId156"/>
    <p:sldId id="1246" r:id="rId157"/>
    <p:sldId id="1247" r:id="rId158"/>
    <p:sldId id="1248" r:id="rId159"/>
    <p:sldId id="1249" r:id="rId160"/>
    <p:sldId id="1250" r:id="rId161"/>
    <p:sldId id="1253" r:id="rId162"/>
    <p:sldId id="1254" r:id="rId163"/>
    <p:sldId id="1255" r:id="rId164"/>
    <p:sldId id="1256" r:id="rId165"/>
    <p:sldId id="1257" r:id="rId166"/>
    <p:sldId id="1258" r:id="rId167"/>
    <p:sldId id="1259" r:id="rId168"/>
    <p:sldId id="1260" r:id="rId169"/>
  </p:sldIdLst>
  <p:sldSz cx="9144000" cy="6858000" type="screen4x3"/>
  <p:notesSz cx="6769100" cy="9906000"/>
  <p:defaultTextStyle>
    <a:defPPr>
      <a:defRPr lang="en-GB"/>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99"/>
    <a:srgbClr val="FFCC66"/>
    <a:srgbClr val="3399FF"/>
    <a:srgbClr val="0033CC"/>
    <a:srgbClr val="33CC33"/>
    <a:srgbClr val="FF99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2" autoAdjust="0"/>
    <p:restoredTop sz="94695" autoAdjust="0"/>
  </p:normalViewPr>
  <p:slideViewPr>
    <p:cSldViewPr>
      <p:cViewPr varScale="1">
        <p:scale>
          <a:sx n="86" d="100"/>
          <a:sy n="86" d="100"/>
        </p:scale>
        <p:origin x="1267" y="58"/>
      </p:cViewPr>
      <p:guideLst>
        <p:guide orient="horz" pos="2160"/>
        <p:guide pos="2880"/>
      </p:guideLst>
    </p:cSldViewPr>
  </p:slideViewPr>
  <p:outlineViewPr>
    <p:cViewPr>
      <p:scale>
        <a:sx n="33" d="100"/>
        <a:sy n="33" d="100"/>
      </p:scale>
      <p:origin x="0" y="45108"/>
    </p:cViewPr>
  </p:outlineViewPr>
  <p:notesTextViewPr>
    <p:cViewPr>
      <p:scale>
        <a:sx n="100" d="100"/>
        <a:sy n="100" d="100"/>
      </p:scale>
      <p:origin x="0" y="0"/>
    </p:cViewPr>
  </p:notesTextViewPr>
  <p:sorterViewPr>
    <p:cViewPr>
      <p:scale>
        <a:sx n="100" d="100"/>
        <a:sy n="100" d="100"/>
      </p:scale>
      <p:origin x="0" y="42402"/>
    </p:cViewPr>
  </p:sorterViewPr>
  <p:notesViewPr>
    <p:cSldViewPr>
      <p:cViewPr varScale="1">
        <p:scale>
          <a:sx n="94" d="100"/>
          <a:sy n="94" d="100"/>
        </p:scale>
        <p:origin x="-3312" y="-96"/>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notesMaster" Target="notesMasters/notes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handoutMaster" Target="handoutMasters/handoutMaster1.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2"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tableStyles" Target="tableStyle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8930" name="Rectangle 2"/>
          <p:cNvSpPr>
            <a:spLocks noGrp="1" noChangeArrowheads="1"/>
          </p:cNvSpPr>
          <p:nvPr>
            <p:ph type="hdr" sz="quarter"/>
          </p:nvPr>
        </p:nvSpPr>
        <p:spPr bwMode="auto">
          <a:xfrm>
            <a:off x="0" y="0"/>
            <a:ext cx="2935288" cy="493713"/>
          </a:xfrm>
          <a:prstGeom prst="rect">
            <a:avLst/>
          </a:prstGeom>
          <a:noFill/>
          <a:ln w="9525">
            <a:noFill/>
            <a:miter lim="800000"/>
            <a:headEnd/>
            <a:tailEnd/>
          </a:ln>
          <a:effectLst/>
        </p:spPr>
        <p:txBody>
          <a:bodyPr vert="horz" wrap="square" lIns="90334" tIns="45167" rIns="90334" bIns="45167" numCol="1" anchor="t" anchorCtr="0" compatLnSpc="1">
            <a:prstTxWarp prst="textNoShape">
              <a:avLst/>
            </a:prstTxWarp>
          </a:bodyPr>
          <a:lstStyle>
            <a:lvl1pPr>
              <a:defRPr sz="1200">
                <a:latin typeface="Arial" charset="0"/>
                <a:cs typeface="+mn-cs"/>
              </a:defRPr>
            </a:lvl1pPr>
          </a:lstStyle>
          <a:p>
            <a:pPr>
              <a:defRPr/>
            </a:pPr>
            <a:endParaRPr lang="en-GB"/>
          </a:p>
        </p:txBody>
      </p:sp>
      <p:sp>
        <p:nvSpPr>
          <p:cNvPr id="508931" name="Rectangle 3"/>
          <p:cNvSpPr>
            <a:spLocks noGrp="1" noChangeArrowheads="1"/>
          </p:cNvSpPr>
          <p:nvPr>
            <p:ph type="dt" sz="quarter" idx="1"/>
          </p:nvPr>
        </p:nvSpPr>
        <p:spPr bwMode="auto">
          <a:xfrm>
            <a:off x="3833813" y="0"/>
            <a:ext cx="2933700" cy="493713"/>
          </a:xfrm>
          <a:prstGeom prst="rect">
            <a:avLst/>
          </a:prstGeom>
          <a:noFill/>
          <a:ln w="9525">
            <a:noFill/>
            <a:miter lim="800000"/>
            <a:headEnd/>
            <a:tailEnd/>
          </a:ln>
          <a:effectLst/>
        </p:spPr>
        <p:txBody>
          <a:bodyPr vert="horz" wrap="square" lIns="90334" tIns="45167" rIns="90334" bIns="45167" numCol="1" anchor="t" anchorCtr="0" compatLnSpc="1">
            <a:prstTxWarp prst="textNoShape">
              <a:avLst/>
            </a:prstTxWarp>
          </a:bodyPr>
          <a:lstStyle>
            <a:lvl1pPr algn="r">
              <a:defRPr sz="1200">
                <a:latin typeface="Arial" charset="0"/>
                <a:cs typeface="+mn-cs"/>
              </a:defRPr>
            </a:lvl1pPr>
          </a:lstStyle>
          <a:p>
            <a:pPr>
              <a:defRPr/>
            </a:pPr>
            <a:endParaRPr lang="en-GB"/>
          </a:p>
        </p:txBody>
      </p:sp>
      <p:sp>
        <p:nvSpPr>
          <p:cNvPr id="508932" name="Rectangle 4"/>
          <p:cNvSpPr>
            <a:spLocks noGrp="1" noChangeArrowheads="1"/>
          </p:cNvSpPr>
          <p:nvPr>
            <p:ph type="ftr" sz="quarter" idx="2"/>
          </p:nvPr>
        </p:nvSpPr>
        <p:spPr bwMode="auto">
          <a:xfrm>
            <a:off x="0" y="9410700"/>
            <a:ext cx="2935288" cy="493713"/>
          </a:xfrm>
          <a:prstGeom prst="rect">
            <a:avLst/>
          </a:prstGeom>
          <a:noFill/>
          <a:ln w="9525">
            <a:noFill/>
            <a:miter lim="800000"/>
            <a:headEnd/>
            <a:tailEnd/>
          </a:ln>
          <a:effectLst/>
        </p:spPr>
        <p:txBody>
          <a:bodyPr vert="horz" wrap="square" lIns="90334" tIns="45167" rIns="90334" bIns="45167" numCol="1" anchor="b" anchorCtr="0" compatLnSpc="1">
            <a:prstTxWarp prst="textNoShape">
              <a:avLst/>
            </a:prstTxWarp>
          </a:bodyPr>
          <a:lstStyle>
            <a:lvl1pPr>
              <a:defRPr sz="1200">
                <a:latin typeface="Arial" charset="0"/>
                <a:cs typeface="+mn-cs"/>
              </a:defRPr>
            </a:lvl1pPr>
          </a:lstStyle>
          <a:p>
            <a:pPr>
              <a:defRPr/>
            </a:pPr>
            <a:endParaRPr lang="en-GB"/>
          </a:p>
        </p:txBody>
      </p:sp>
      <p:sp>
        <p:nvSpPr>
          <p:cNvPr id="508933" name="Rectangle 5"/>
          <p:cNvSpPr>
            <a:spLocks noGrp="1" noChangeArrowheads="1"/>
          </p:cNvSpPr>
          <p:nvPr>
            <p:ph type="sldNum" sz="quarter" idx="3"/>
          </p:nvPr>
        </p:nvSpPr>
        <p:spPr bwMode="auto">
          <a:xfrm>
            <a:off x="3833813" y="9410700"/>
            <a:ext cx="2933700" cy="493713"/>
          </a:xfrm>
          <a:prstGeom prst="rect">
            <a:avLst/>
          </a:prstGeom>
          <a:noFill/>
          <a:ln w="9525">
            <a:noFill/>
            <a:miter lim="800000"/>
            <a:headEnd/>
            <a:tailEnd/>
          </a:ln>
          <a:effectLst/>
        </p:spPr>
        <p:txBody>
          <a:bodyPr vert="horz" wrap="square" lIns="90334" tIns="45167" rIns="90334" bIns="45167" numCol="1" anchor="b" anchorCtr="0" compatLnSpc="1">
            <a:prstTxWarp prst="textNoShape">
              <a:avLst/>
            </a:prstTxWarp>
          </a:bodyPr>
          <a:lstStyle>
            <a:lvl1pPr algn="r">
              <a:defRPr sz="1200">
                <a:latin typeface="Arial" charset="0"/>
                <a:cs typeface="+mn-cs"/>
              </a:defRPr>
            </a:lvl1pPr>
          </a:lstStyle>
          <a:p>
            <a:pPr>
              <a:defRPr/>
            </a:pPr>
            <a:fld id="{FD373FB1-CC50-46BD-8F33-429D49DAE095}" type="slidenum">
              <a:rPr lang="en-GB"/>
              <a:pPr>
                <a:defRPr/>
              </a:pPr>
              <a:t>‹#›</a:t>
            </a:fld>
            <a:endParaRPr lang="en-GB"/>
          </a:p>
        </p:txBody>
      </p:sp>
    </p:spTree>
    <p:extLst>
      <p:ext uri="{BB962C8B-B14F-4D97-AF65-F5344CB8AC3E}">
        <p14:creationId xmlns:p14="http://schemas.microsoft.com/office/powerpoint/2010/main" val="3825115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35288" cy="493713"/>
          </a:xfrm>
          <a:prstGeom prst="rect">
            <a:avLst/>
          </a:prstGeom>
          <a:noFill/>
          <a:ln w="9525">
            <a:noFill/>
            <a:miter lim="800000"/>
            <a:headEnd/>
            <a:tailEnd/>
          </a:ln>
          <a:effectLst/>
        </p:spPr>
        <p:txBody>
          <a:bodyPr vert="horz" wrap="square" lIns="90334" tIns="45167" rIns="90334" bIns="45167" numCol="1" anchor="t" anchorCtr="0" compatLnSpc="1">
            <a:prstTxWarp prst="textNoShape">
              <a:avLst/>
            </a:prstTxWarp>
          </a:bodyPr>
          <a:lstStyle>
            <a:lvl1pPr>
              <a:defRPr sz="1200">
                <a:latin typeface="Arial" charset="0"/>
                <a:cs typeface="+mn-cs"/>
              </a:defRPr>
            </a:lvl1pPr>
          </a:lstStyle>
          <a:p>
            <a:pPr>
              <a:defRPr/>
            </a:pPr>
            <a:endParaRPr lang="en-GB"/>
          </a:p>
        </p:txBody>
      </p:sp>
      <p:sp>
        <p:nvSpPr>
          <p:cNvPr id="151555" name="Rectangle 3"/>
          <p:cNvSpPr>
            <a:spLocks noGrp="1" noChangeArrowheads="1"/>
          </p:cNvSpPr>
          <p:nvPr>
            <p:ph type="dt" idx="1"/>
          </p:nvPr>
        </p:nvSpPr>
        <p:spPr bwMode="auto">
          <a:xfrm>
            <a:off x="3833813" y="0"/>
            <a:ext cx="2933700" cy="493713"/>
          </a:xfrm>
          <a:prstGeom prst="rect">
            <a:avLst/>
          </a:prstGeom>
          <a:noFill/>
          <a:ln w="9525">
            <a:noFill/>
            <a:miter lim="800000"/>
            <a:headEnd/>
            <a:tailEnd/>
          </a:ln>
          <a:effectLst/>
        </p:spPr>
        <p:txBody>
          <a:bodyPr vert="horz" wrap="square" lIns="90334" tIns="45167" rIns="90334" bIns="45167" numCol="1" anchor="t" anchorCtr="0" compatLnSpc="1">
            <a:prstTxWarp prst="textNoShape">
              <a:avLst/>
            </a:prstTxWarp>
          </a:bodyPr>
          <a:lstStyle>
            <a:lvl1pPr algn="r">
              <a:defRPr sz="1200">
                <a:latin typeface="Arial" charset="0"/>
                <a:cs typeface="+mn-cs"/>
              </a:defRPr>
            </a:lvl1pPr>
          </a:lstStyle>
          <a:p>
            <a:pPr>
              <a:defRPr/>
            </a:pPr>
            <a:endParaRPr lang="en-GB"/>
          </a:p>
        </p:txBody>
      </p:sp>
      <p:sp>
        <p:nvSpPr>
          <p:cNvPr id="824324" name="Rectangle 4"/>
          <p:cNvSpPr>
            <a:spLocks noGrp="1" noRot="1" noChangeAspect="1" noChangeArrowheads="1" noTextEdit="1"/>
          </p:cNvSpPr>
          <p:nvPr>
            <p:ph type="sldImg" idx="2"/>
          </p:nvPr>
        </p:nvSpPr>
        <p:spPr bwMode="auto">
          <a:xfrm>
            <a:off x="908050" y="744538"/>
            <a:ext cx="4953000" cy="3714750"/>
          </a:xfrm>
          <a:prstGeom prst="rect">
            <a:avLst/>
          </a:prstGeom>
          <a:noFill/>
          <a:ln w="9525">
            <a:solidFill>
              <a:srgbClr val="000000"/>
            </a:solidFill>
            <a:miter lim="800000"/>
            <a:headEnd/>
            <a:tailEnd/>
          </a:ln>
        </p:spPr>
      </p:sp>
      <p:sp>
        <p:nvSpPr>
          <p:cNvPr id="151557" name="Rectangle 5"/>
          <p:cNvSpPr>
            <a:spLocks noGrp="1" noChangeArrowheads="1"/>
          </p:cNvSpPr>
          <p:nvPr>
            <p:ph type="body" sz="quarter" idx="3"/>
          </p:nvPr>
        </p:nvSpPr>
        <p:spPr bwMode="auto">
          <a:xfrm>
            <a:off x="676275" y="4705350"/>
            <a:ext cx="5416550" cy="4456113"/>
          </a:xfrm>
          <a:prstGeom prst="rect">
            <a:avLst/>
          </a:prstGeom>
          <a:noFill/>
          <a:ln w="9525">
            <a:noFill/>
            <a:miter lim="800000"/>
            <a:headEnd/>
            <a:tailEnd/>
          </a:ln>
          <a:effectLst/>
        </p:spPr>
        <p:txBody>
          <a:bodyPr vert="horz" wrap="square" lIns="90334" tIns="45167" rIns="90334" bIns="4516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1558" name="Rectangle 6"/>
          <p:cNvSpPr>
            <a:spLocks noGrp="1" noChangeArrowheads="1"/>
          </p:cNvSpPr>
          <p:nvPr>
            <p:ph type="ftr" sz="quarter" idx="4"/>
          </p:nvPr>
        </p:nvSpPr>
        <p:spPr bwMode="auto">
          <a:xfrm>
            <a:off x="0" y="9410700"/>
            <a:ext cx="2935288" cy="493713"/>
          </a:xfrm>
          <a:prstGeom prst="rect">
            <a:avLst/>
          </a:prstGeom>
          <a:noFill/>
          <a:ln w="9525">
            <a:noFill/>
            <a:miter lim="800000"/>
            <a:headEnd/>
            <a:tailEnd/>
          </a:ln>
          <a:effectLst/>
        </p:spPr>
        <p:txBody>
          <a:bodyPr vert="horz" wrap="square" lIns="90334" tIns="45167" rIns="90334" bIns="45167" numCol="1" anchor="b" anchorCtr="0" compatLnSpc="1">
            <a:prstTxWarp prst="textNoShape">
              <a:avLst/>
            </a:prstTxWarp>
          </a:bodyPr>
          <a:lstStyle>
            <a:lvl1pPr>
              <a:defRPr sz="1200">
                <a:latin typeface="Arial" charset="0"/>
                <a:cs typeface="+mn-cs"/>
              </a:defRPr>
            </a:lvl1pPr>
          </a:lstStyle>
          <a:p>
            <a:pPr>
              <a:defRPr/>
            </a:pPr>
            <a:endParaRPr lang="en-GB"/>
          </a:p>
        </p:txBody>
      </p:sp>
      <p:sp>
        <p:nvSpPr>
          <p:cNvPr id="151559" name="Rectangle 7"/>
          <p:cNvSpPr>
            <a:spLocks noGrp="1" noChangeArrowheads="1"/>
          </p:cNvSpPr>
          <p:nvPr>
            <p:ph type="sldNum" sz="quarter" idx="5"/>
          </p:nvPr>
        </p:nvSpPr>
        <p:spPr bwMode="auto">
          <a:xfrm>
            <a:off x="3833813" y="9410700"/>
            <a:ext cx="2933700" cy="493713"/>
          </a:xfrm>
          <a:prstGeom prst="rect">
            <a:avLst/>
          </a:prstGeom>
          <a:noFill/>
          <a:ln w="9525">
            <a:noFill/>
            <a:miter lim="800000"/>
            <a:headEnd/>
            <a:tailEnd/>
          </a:ln>
          <a:effectLst/>
        </p:spPr>
        <p:txBody>
          <a:bodyPr vert="horz" wrap="square" lIns="90334" tIns="45167" rIns="90334" bIns="45167" numCol="1" anchor="b" anchorCtr="0" compatLnSpc="1">
            <a:prstTxWarp prst="textNoShape">
              <a:avLst/>
            </a:prstTxWarp>
          </a:bodyPr>
          <a:lstStyle>
            <a:lvl1pPr algn="r">
              <a:defRPr sz="1200">
                <a:latin typeface="Arial" charset="0"/>
                <a:cs typeface="+mn-cs"/>
              </a:defRPr>
            </a:lvl1pPr>
          </a:lstStyle>
          <a:p>
            <a:pPr>
              <a:defRPr/>
            </a:pPr>
            <a:fld id="{FA209059-8BE8-4A6C-AC1E-988E1F44AC1D}" type="slidenum">
              <a:rPr lang="en-GB"/>
              <a:pPr>
                <a:defRPr/>
              </a:pPr>
              <a:t>‹#›</a:t>
            </a:fld>
            <a:endParaRPr lang="en-GB"/>
          </a:p>
        </p:txBody>
      </p:sp>
    </p:spTree>
    <p:extLst>
      <p:ext uri="{BB962C8B-B14F-4D97-AF65-F5344CB8AC3E}">
        <p14:creationId xmlns:p14="http://schemas.microsoft.com/office/powerpoint/2010/main" val="13962038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33813" y="9410700"/>
            <a:ext cx="2933700" cy="493713"/>
          </a:xfrm>
          <a:prstGeom prst="rect">
            <a:avLst/>
          </a:prstGeom>
          <a:noFill/>
          <a:ln>
            <a:miter lim="800000"/>
            <a:headEnd/>
            <a:tailEnd/>
          </a:ln>
        </p:spPr>
        <p:txBody>
          <a:bodyPr lIns="90334" tIns="45167" rIns="90334" bIns="45167" anchor="b"/>
          <a:lstStyle/>
          <a:p>
            <a:pPr algn="r">
              <a:defRPr/>
            </a:pPr>
            <a:fld id="{607E049D-0FE7-46C6-9DA3-04BBAB44201C}" type="slidenum">
              <a:rPr lang="en-GB" sz="1200">
                <a:latin typeface="Arial" pitchFamily="34" charset="0"/>
                <a:cs typeface="+mn-cs"/>
              </a:rPr>
              <a:pPr algn="r">
                <a:defRPr/>
              </a:pPr>
              <a:t>1</a:t>
            </a:fld>
            <a:endParaRPr lang="en-GB" sz="1200">
              <a:latin typeface="Arial" pitchFamily="34" charset="0"/>
              <a:cs typeface="+mn-cs"/>
            </a:endParaRPr>
          </a:p>
        </p:txBody>
      </p:sp>
      <p:sp>
        <p:nvSpPr>
          <p:cNvPr id="1181699" name="Rectangle 2"/>
          <p:cNvSpPr>
            <a:spLocks noGrp="1" noRot="1" noChangeAspect="1" noChangeArrowheads="1" noTextEdit="1"/>
          </p:cNvSpPr>
          <p:nvPr>
            <p:ph type="sldImg"/>
          </p:nvPr>
        </p:nvSpPr>
        <p:spPr>
          <a:solidFill>
            <a:srgbClr val="FFFFFF"/>
          </a:solidFill>
          <a:ln/>
        </p:spPr>
      </p:sp>
      <p:sp>
        <p:nvSpPr>
          <p:cNvPr id="118170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425554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62B245B-9E6B-4C74-834B-E034F79BBEBE}" type="datetime1">
              <a:rPr lang="en-US"/>
              <a:pPr>
                <a:defRPr/>
              </a:pPr>
              <a:t>6/6/2017</a:t>
            </a:fld>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6EB48E6D-2F01-4D9F-83CF-62C14F00769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8566150" cy="641350"/>
          </a:xfrm>
        </p:spPr>
        <p:txBody>
          <a:bodyPr/>
          <a:lstStyle/>
          <a:p>
            <a:r>
              <a:rPr lang="en-US" smtClean="0"/>
              <a:t>Click to edit Master title style</a:t>
            </a:r>
            <a:endParaRPr lang="en-GB"/>
          </a:p>
        </p:txBody>
      </p:sp>
      <p:sp>
        <p:nvSpPr>
          <p:cNvPr id="3" name="Content Placeholder 2"/>
          <p:cNvSpPr>
            <a:spLocks noGrp="1"/>
          </p:cNvSpPr>
          <p:nvPr>
            <p:ph idx="1"/>
          </p:nvPr>
        </p:nvSpPr>
        <p:spPr>
          <a:xfrm>
            <a:off x="430213" y="1412875"/>
            <a:ext cx="8713787" cy="4321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433763" y="6629400"/>
            <a:ext cx="1905000" cy="171450"/>
          </a:xfrm>
        </p:spPr>
        <p:txBody>
          <a:bodyPr/>
          <a:lstStyle>
            <a:lvl1pPr>
              <a:defRPr smtClean="0"/>
            </a:lvl1pPr>
          </a:lstStyle>
          <a:p>
            <a:pPr>
              <a:defRPr/>
            </a:pPr>
            <a:fld id="{F0528B7D-C756-42BD-B336-B1DDE0A5A52D}" type="datetime1">
              <a:rPr lang="en-US"/>
              <a:pPr>
                <a:defRPr/>
              </a:pPr>
              <a:t>6/6/2017</a:t>
            </a:fld>
            <a:endParaRPr lang="en-GB"/>
          </a:p>
        </p:txBody>
      </p:sp>
      <p:sp>
        <p:nvSpPr>
          <p:cNvPr id="5" name="Slide Number Placeholder 4"/>
          <p:cNvSpPr>
            <a:spLocks noGrp="1"/>
          </p:cNvSpPr>
          <p:nvPr>
            <p:ph type="sldNum" sz="quarter" idx="11"/>
          </p:nvPr>
        </p:nvSpPr>
        <p:spPr>
          <a:xfrm>
            <a:off x="6477000" y="6477000"/>
            <a:ext cx="762000" cy="304800"/>
          </a:xfrm>
        </p:spPr>
        <p:txBody>
          <a:bodyPr/>
          <a:lstStyle>
            <a:lvl1pPr>
              <a:defRPr smtClean="0"/>
            </a:lvl1pPr>
          </a:lstStyle>
          <a:p>
            <a:pPr>
              <a:defRPr/>
            </a:pPr>
            <a:fld id="{8D9F908B-66F9-4C6E-983F-D795A58CB69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99AE80E4-B3BB-4B41-BA9D-E4F381963CF8}" type="datetime1">
              <a:rPr lang="en-US" smtClean="0"/>
              <a:pPr>
                <a:defRPr/>
              </a:pPr>
              <a:t>6/6/2017</a:t>
            </a:fld>
            <a:endParaRPr lang="en-GB"/>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pPr>
              <a:defRPr/>
            </a:pPr>
            <a:fld id="{54956A7F-965C-4475-9F69-70C71F9DA831}" type="slidenum">
              <a:rPr lang="en-GB" smtClean="0"/>
              <a:pPr>
                <a:defRPr/>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0528B7D-C756-42BD-B336-B1DDE0A5A52D}" type="datetime1">
              <a:rPr lang="en-US" smtClean="0"/>
              <a:pPr>
                <a:defRPr/>
              </a:pPr>
              <a:t>6/6/2017</a:t>
            </a:fld>
            <a:endParaRPr lang="en-GB"/>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8D9F908B-66F9-4C6E-983F-D795A58CB694}"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662B245B-9E6B-4C74-834B-E034F79BBEBE}" type="datetime1">
              <a:rPr lang="en-US" smtClean="0"/>
              <a:pPr>
                <a:defRPr/>
              </a:pPr>
              <a:t>6/6/2017</a:t>
            </a:fld>
            <a:endParaRPr lang="en-GB"/>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6EB48E6D-2F01-4D9F-83CF-62C14F007695}"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B33D13B0-160A-4D33-B196-619529B97201}" type="datetime1">
              <a:rPr lang="en-US" smtClean="0"/>
              <a:pPr>
                <a:defRPr/>
              </a:pPr>
              <a:t>6/6/2017</a:t>
            </a:fld>
            <a:endParaRPr lang="en-GB"/>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95F80CFD-5D50-4300-B756-73FC712A1BEE}" type="slidenum">
              <a:rPr lang="en-GB" smtClean="0"/>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52C42E3C-1D2E-48FB-8ABF-58E5827DB5A1}" type="datetime1">
              <a:rPr lang="en-US" smtClean="0"/>
              <a:pPr>
                <a:defRPr/>
              </a:pPr>
              <a:t>6/6/2017</a:t>
            </a:fld>
            <a:endParaRPr lang="en-GB"/>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defRPr/>
            </a:pPr>
            <a:fld id="{D41E69D7-1D12-4B56-82E8-DF526CEDC0E7}" type="slidenum">
              <a:rPr lang="en-GB" smtClean="0"/>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FE90CA96-547D-4A10-BA44-9B1548336A39}" type="datetime1">
              <a:rPr lang="en-US" smtClean="0"/>
              <a:pPr>
                <a:defRPr/>
              </a:pPr>
              <a:t>6/6/2017</a:t>
            </a:fld>
            <a:endParaRPr lang="en-GB"/>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defRPr/>
            </a:pPr>
            <a:fld id="{3694DA81-BBF3-49B6-8254-CF2369A3C6CF}" type="slidenum">
              <a:rPr lang="en-GB" smtClean="0"/>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8EF07B6-A973-4A2F-B8F3-8FBE7B5AA5BF}" type="datetime1">
              <a:rPr lang="en-US" smtClean="0"/>
              <a:pPr>
                <a:defRPr/>
              </a:pPr>
              <a:t>6/6/2017</a:t>
            </a:fld>
            <a:endParaRPr lang="en-GB"/>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defRPr/>
            </a:pPr>
            <a:fld id="{47601FED-7E1A-4FBD-B2E5-B232DCEEDD7B}" type="slidenum">
              <a:rPr lang="en-GB" smtClean="0"/>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B195D548-9DF2-42A2-ADDF-BC0D4CB9FB8C}" type="datetime1">
              <a:rPr lang="en-US" smtClean="0"/>
              <a:pPr>
                <a:defRPr/>
              </a:pPr>
              <a:t>6/6/2017</a:t>
            </a:fld>
            <a:endParaRPr lang="en-GB"/>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293A4B58-AB44-4EB6-87C2-55FA752C6F79}" type="slidenum">
              <a:rPr lang="en-GB" smtClean="0"/>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53661ACC-5F20-4E12-A1F0-E04537A8FC9F}" type="datetime1">
              <a:rPr lang="en-US" smtClean="0"/>
              <a:pPr>
                <a:defRPr/>
              </a:pPr>
              <a:t>6/6/2017</a:t>
            </a:fld>
            <a:endParaRPr lang="en-GB"/>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20935699-7933-45BC-8D33-31E7D433F3FA}"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0213" y="1052513"/>
            <a:ext cx="42799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2513" y="1052513"/>
            <a:ext cx="4281487"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B33D13B0-160A-4D33-B196-619529B97201}" type="datetime1">
              <a:rPr lang="en-US"/>
              <a:pPr>
                <a:defRPr/>
              </a:pPr>
              <a:t>6/6/2017</a:t>
            </a:fld>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95F80CFD-5D50-4300-B756-73FC712A1BEE}"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43F137B-7626-4CE4-B295-38CBD5A1B139}" type="datetime1">
              <a:rPr lang="en-US" smtClean="0"/>
              <a:pPr>
                <a:defRPr/>
              </a:pPr>
              <a:t>6/6/2017</a:t>
            </a:fld>
            <a:endParaRPr lang="en-GB"/>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D0F639FB-8676-47A1-8D13-A3B35F20853A}" type="slidenum">
              <a:rPr lang="en-GB" smtClean="0"/>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D9E177D-2D4C-4ABF-96D7-0C1672971212}" type="datetime1">
              <a:rPr lang="en-US" smtClean="0"/>
              <a:pPr>
                <a:defRPr/>
              </a:pPr>
              <a:t>6/6/2017</a:t>
            </a:fld>
            <a:endParaRPr lang="en-GB"/>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3CC56E55-68A0-43C4-9D5A-469A49B5AC95}"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52C42E3C-1D2E-48FB-8ABF-58E5827DB5A1}" type="datetime1">
              <a:rPr lang="en-US"/>
              <a:pPr>
                <a:defRPr/>
              </a:pPr>
              <a:t>6/6/2017</a:t>
            </a:fld>
            <a:endParaRPr lang="en-GB"/>
          </a:p>
        </p:txBody>
      </p:sp>
      <p:sp>
        <p:nvSpPr>
          <p:cNvPr id="8" name="Rectangle 5"/>
          <p:cNvSpPr>
            <a:spLocks noGrp="1" noChangeArrowheads="1"/>
          </p:cNvSpPr>
          <p:nvPr>
            <p:ph type="sldNum" sz="quarter" idx="11"/>
          </p:nvPr>
        </p:nvSpPr>
        <p:spPr>
          <a:ln/>
        </p:spPr>
        <p:txBody>
          <a:bodyPr/>
          <a:lstStyle>
            <a:lvl1pPr>
              <a:defRPr/>
            </a:lvl1pPr>
          </a:lstStyle>
          <a:p>
            <a:pPr>
              <a:defRPr/>
            </a:pPr>
            <a:fld id="{D41E69D7-1D12-4B56-82E8-DF526CEDC0E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FE90CA96-547D-4A10-BA44-9B1548336A39}" type="datetime1">
              <a:rPr lang="en-US"/>
              <a:pPr>
                <a:defRPr/>
              </a:pPr>
              <a:t>6/6/2017</a:t>
            </a:fld>
            <a:endParaRPr lang="en-GB"/>
          </a:p>
        </p:txBody>
      </p:sp>
      <p:sp>
        <p:nvSpPr>
          <p:cNvPr id="4" name="Rectangle 5"/>
          <p:cNvSpPr>
            <a:spLocks noGrp="1" noChangeArrowheads="1"/>
          </p:cNvSpPr>
          <p:nvPr>
            <p:ph type="sldNum" sz="quarter" idx="11"/>
          </p:nvPr>
        </p:nvSpPr>
        <p:spPr>
          <a:ln/>
        </p:spPr>
        <p:txBody>
          <a:bodyPr/>
          <a:lstStyle>
            <a:lvl1pPr>
              <a:defRPr/>
            </a:lvl1pPr>
          </a:lstStyle>
          <a:p>
            <a:pPr>
              <a:defRPr/>
            </a:pPr>
            <a:fld id="{3694DA81-BBF3-49B6-8254-CF2369A3C6C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8EF07B6-A973-4A2F-B8F3-8FBE7B5AA5BF}" type="datetime1">
              <a:rPr lang="en-US"/>
              <a:pPr>
                <a:defRPr/>
              </a:pPr>
              <a:t>6/6/2017</a:t>
            </a:fld>
            <a:endParaRPr lang="en-GB"/>
          </a:p>
        </p:txBody>
      </p:sp>
      <p:sp>
        <p:nvSpPr>
          <p:cNvPr id="3" name="Rectangle 5"/>
          <p:cNvSpPr>
            <a:spLocks noGrp="1" noChangeArrowheads="1"/>
          </p:cNvSpPr>
          <p:nvPr>
            <p:ph type="sldNum" sz="quarter" idx="11"/>
          </p:nvPr>
        </p:nvSpPr>
        <p:spPr>
          <a:ln/>
        </p:spPr>
        <p:txBody>
          <a:bodyPr/>
          <a:lstStyle>
            <a:lvl1pPr>
              <a:defRPr/>
            </a:lvl1pPr>
          </a:lstStyle>
          <a:p>
            <a:pPr>
              <a:defRPr/>
            </a:pPr>
            <a:fld id="{47601FED-7E1A-4FBD-B2E5-B232DCEEDD7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195D548-9DF2-42A2-ADDF-BC0D4CB9FB8C}" type="datetime1">
              <a:rPr lang="en-US"/>
              <a:pPr>
                <a:defRPr/>
              </a:pPr>
              <a:t>6/6/2017</a:t>
            </a:fld>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293A4B58-AB44-4EB6-87C2-55FA752C6F7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661ACC-5F20-4E12-A1F0-E04537A8FC9F}" type="datetime1">
              <a:rPr lang="en-US"/>
              <a:pPr>
                <a:defRPr/>
              </a:pPr>
              <a:t>6/6/2017</a:t>
            </a:fld>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20935699-7933-45BC-8D33-31E7D433F3F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43F137B-7626-4CE4-B295-38CBD5A1B139}" type="datetime1">
              <a:rPr lang="en-US"/>
              <a:pPr>
                <a:defRPr/>
              </a:pPr>
              <a:t>6/6/2017</a:t>
            </a:fld>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D0F639FB-8676-47A1-8D13-A3B35F20853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60350"/>
            <a:ext cx="2185987" cy="5473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60350"/>
            <a:ext cx="6410325" cy="5473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D9E177D-2D4C-4ABF-96D7-0C1672971212}" type="datetime1">
              <a:rPr lang="en-US"/>
              <a:pPr>
                <a:defRPr/>
              </a:pPr>
              <a:t>6/6/2017</a:t>
            </a:fld>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3CC56E55-68A0-43C4-9D5A-469A49B5AC9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8566150" cy="6413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027" name="Rectangle 3"/>
          <p:cNvSpPr>
            <a:spLocks noGrp="1" noChangeArrowheads="1"/>
          </p:cNvSpPr>
          <p:nvPr>
            <p:ph type="body" idx="1"/>
          </p:nvPr>
        </p:nvSpPr>
        <p:spPr bwMode="auto">
          <a:xfrm>
            <a:off x="430213" y="1412875"/>
            <a:ext cx="8713787" cy="4321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25284" name="Rectangle 4"/>
          <p:cNvSpPr>
            <a:spLocks noGrp="1" noChangeArrowheads="1"/>
          </p:cNvSpPr>
          <p:nvPr>
            <p:ph type="dt" sz="half" idx="2"/>
          </p:nvPr>
        </p:nvSpPr>
        <p:spPr bwMode="auto">
          <a:xfrm>
            <a:off x="3433763" y="662940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00"/>
                </a:solidFill>
                <a:latin typeface="Arial" pitchFamily="34" charset="0"/>
                <a:cs typeface="Arial" pitchFamily="34" charset="0"/>
              </a:defRPr>
            </a:lvl1pPr>
          </a:lstStyle>
          <a:p>
            <a:pPr>
              <a:defRPr/>
            </a:pPr>
            <a:fld id="{99AE80E4-B3BB-4B41-BA9D-E4F381963CF8}" type="datetime1">
              <a:rPr lang="en-US"/>
              <a:pPr>
                <a:defRPr/>
              </a:pPr>
              <a:t>6/6/2017</a:t>
            </a:fld>
            <a:endParaRPr lang="en-GB"/>
          </a:p>
        </p:txBody>
      </p:sp>
      <p:sp>
        <p:nvSpPr>
          <p:cNvPr id="225285" name="Rectangle 5"/>
          <p:cNvSpPr>
            <a:spLocks noGrp="1" noChangeArrowheads="1"/>
          </p:cNvSpPr>
          <p:nvPr>
            <p:ph type="sldNum" sz="quarter" idx="4"/>
          </p:nvPr>
        </p:nvSpPr>
        <p:spPr bwMode="auto">
          <a:xfrm>
            <a:off x="6477000" y="6477000"/>
            <a:ext cx="762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00"/>
                </a:solidFill>
                <a:latin typeface="Arial" pitchFamily="34" charset="0"/>
                <a:cs typeface="Arial" pitchFamily="34" charset="0"/>
              </a:defRPr>
            </a:lvl1pPr>
          </a:lstStyle>
          <a:p>
            <a:pPr>
              <a:defRPr/>
            </a:pPr>
            <a:fld id="{54956A7F-965C-4475-9F69-70C71F9DA831}"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hf hdr="0" ftr="0" dt="0"/>
  <p:txStyles>
    <p:titleStyle>
      <a:lvl1pPr algn="l" rtl="0" eaLnBrk="0" fontAlgn="base" hangingPunct="0">
        <a:spcBef>
          <a:spcPct val="0"/>
        </a:spcBef>
        <a:spcAft>
          <a:spcPct val="0"/>
        </a:spcAft>
        <a:defRPr sz="3600">
          <a:solidFill>
            <a:schemeClr val="tx1"/>
          </a:solidFill>
          <a:latin typeface="Arial" charset="0"/>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rgbClr val="FFFF00"/>
          </a:solidFill>
          <a:latin typeface="Myriad Pro" pitchFamily="34" charset="0"/>
        </a:defRPr>
      </a:lvl6pPr>
      <a:lvl7pPr marL="914400" algn="l" rtl="0" fontAlgn="base">
        <a:spcBef>
          <a:spcPct val="0"/>
        </a:spcBef>
        <a:spcAft>
          <a:spcPct val="0"/>
        </a:spcAft>
        <a:defRPr sz="3600">
          <a:solidFill>
            <a:srgbClr val="FFFF00"/>
          </a:solidFill>
          <a:latin typeface="Myriad Pro" pitchFamily="34" charset="0"/>
        </a:defRPr>
      </a:lvl7pPr>
      <a:lvl8pPr marL="1371600" algn="l" rtl="0" fontAlgn="base">
        <a:spcBef>
          <a:spcPct val="0"/>
        </a:spcBef>
        <a:spcAft>
          <a:spcPct val="0"/>
        </a:spcAft>
        <a:defRPr sz="3600">
          <a:solidFill>
            <a:srgbClr val="FFFF00"/>
          </a:solidFill>
          <a:latin typeface="Myriad Pro" pitchFamily="34" charset="0"/>
        </a:defRPr>
      </a:lvl8pPr>
      <a:lvl9pPr marL="1828800" algn="l" rtl="0" fontAlgn="base">
        <a:spcBef>
          <a:spcPct val="0"/>
        </a:spcBef>
        <a:spcAft>
          <a:spcPct val="0"/>
        </a:spcAft>
        <a:defRPr sz="3600">
          <a:solidFill>
            <a:srgbClr val="FFFF00"/>
          </a:solidFill>
          <a:latin typeface="Myriad Pro" pitchFamily="34" charset="0"/>
        </a:defRPr>
      </a:lvl9pPr>
    </p:titleStyle>
    <p:bodyStyle>
      <a:lvl1pPr marL="342900" indent="-342900" algn="l" rtl="0" eaLnBrk="0" fontAlgn="base" hangingPunct="0">
        <a:spcBef>
          <a:spcPct val="0"/>
        </a:spcBef>
        <a:spcAft>
          <a:spcPct val="25000"/>
        </a:spcAft>
        <a:buClr>
          <a:srgbClr val="000000"/>
        </a:buClr>
        <a:buChar char="•"/>
        <a:defRPr sz="3600">
          <a:solidFill>
            <a:schemeClr val="bg2"/>
          </a:solidFill>
          <a:latin typeface="+mn-lt"/>
          <a:ea typeface="+mn-ea"/>
          <a:cs typeface="+mn-cs"/>
        </a:defRPr>
      </a:lvl1pPr>
      <a:lvl2pPr marL="742950" indent="-285750" algn="l" rtl="0" eaLnBrk="0" fontAlgn="base" hangingPunct="0">
        <a:spcBef>
          <a:spcPct val="0"/>
        </a:spcBef>
        <a:spcAft>
          <a:spcPct val="40000"/>
        </a:spcAft>
        <a:buClr>
          <a:srgbClr val="000000"/>
        </a:buClr>
        <a:buChar char="–"/>
        <a:defRPr sz="2800">
          <a:solidFill>
            <a:schemeClr val="bg2"/>
          </a:solidFill>
          <a:latin typeface="+mn-lt"/>
        </a:defRPr>
      </a:lvl2pPr>
      <a:lvl3pPr marL="1143000" indent="-228600" algn="l" rtl="0" eaLnBrk="0" fontAlgn="base" hangingPunct="0">
        <a:spcBef>
          <a:spcPct val="20000"/>
        </a:spcBef>
        <a:spcAft>
          <a:spcPct val="0"/>
        </a:spcAft>
        <a:buClr>
          <a:srgbClr val="000000"/>
        </a:buClr>
        <a:buChar char="•"/>
        <a:defRPr sz="2400">
          <a:solidFill>
            <a:schemeClr val="bg2"/>
          </a:solidFill>
          <a:latin typeface="+mn-lt"/>
        </a:defRPr>
      </a:lvl3pPr>
      <a:lvl4pPr marL="1600200" indent="-228600" algn="l" rtl="0" eaLnBrk="0" fontAlgn="base" hangingPunct="0">
        <a:spcBef>
          <a:spcPct val="20000"/>
        </a:spcBef>
        <a:spcAft>
          <a:spcPct val="0"/>
        </a:spcAft>
        <a:buClr>
          <a:srgbClr val="000000"/>
        </a:buClr>
        <a:buChar char="–"/>
        <a:defRPr sz="2000">
          <a:solidFill>
            <a:schemeClr val="bg2"/>
          </a:solidFill>
          <a:latin typeface="+mn-lt"/>
        </a:defRPr>
      </a:lvl4pPr>
      <a:lvl5pPr marL="2057400" indent="-228600" algn="l" rtl="0" eaLnBrk="0" fontAlgn="base" hangingPunct="0">
        <a:spcBef>
          <a:spcPct val="20000"/>
        </a:spcBef>
        <a:spcAft>
          <a:spcPct val="0"/>
        </a:spcAft>
        <a:buClr>
          <a:srgbClr val="000000"/>
        </a:buClr>
        <a:buChar char="»"/>
        <a:defRPr sz="2000">
          <a:solidFill>
            <a:schemeClr val="bg2"/>
          </a:solidFill>
          <a:latin typeface="+mn-lt"/>
        </a:defRPr>
      </a:lvl5pPr>
      <a:lvl6pPr marL="2514600" indent="-228600" algn="l" rtl="0" fontAlgn="base">
        <a:spcBef>
          <a:spcPct val="20000"/>
        </a:spcBef>
        <a:spcAft>
          <a:spcPct val="0"/>
        </a:spcAft>
        <a:buClr>
          <a:srgbClr val="FFFF00"/>
        </a:buClr>
        <a:defRPr>
          <a:solidFill>
            <a:schemeClr val="bg2"/>
          </a:solidFill>
          <a:latin typeface="+mn-lt"/>
        </a:defRPr>
      </a:lvl6pPr>
      <a:lvl7pPr marL="2971800" indent="-228600" algn="l" rtl="0" fontAlgn="base">
        <a:spcBef>
          <a:spcPct val="20000"/>
        </a:spcBef>
        <a:spcAft>
          <a:spcPct val="0"/>
        </a:spcAft>
        <a:buClr>
          <a:srgbClr val="FFFF00"/>
        </a:buClr>
        <a:defRPr>
          <a:solidFill>
            <a:schemeClr val="bg2"/>
          </a:solidFill>
          <a:latin typeface="+mn-lt"/>
        </a:defRPr>
      </a:lvl7pPr>
      <a:lvl8pPr marL="3429000" indent="-228600" algn="l" rtl="0" fontAlgn="base">
        <a:spcBef>
          <a:spcPct val="20000"/>
        </a:spcBef>
        <a:spcAft>
          <a:spcPct val="0"/>
        </a:spcAft>
        <a:buClr>
          <a:srgbClr val="FFFF00"/>
        </a:buClr>
        <a:defRPr>
          <a:solidFill>
            <a:schemeClr val="bg2"/>
          </a:solidFill>
          <a:latin typeface="+mn-lt"/>
        </a:defRPr>
      </a:lvl8pPr>
      <a:lvl9pPr marL="3886200" indent="-228600" algn="l" rtl="0" fontAlgn="base">
        <a:spcBef>
          <a:spcPct val="20000"/>
        </a:spcBef>
        <a:spcAft>
          <a:spcPct val="0"/>
        </a:spcAft>
        <a:buClr>
          <a:srgbClr val="FFFF00"/>
        </a:buClr>
        <a:defRPr>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99AE80E4-B3BB-4B41-BA9D-E4F381963CF8}" type="datetime1">
              <a:rPr lang="en-US" smtClean="0"/>
              <a:pPr>
                <a:defRPr/>
              </a:pPr>
              <a:t>6/6/2017</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54956A7F-965C-4475-9F69-70C71F9DA831}"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indows.microsoft.com/en-US/windows7/products/features/snipping-tool" TargetMode="Externa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windows.microsoft.com/en-US/windows7/Using-System-Configuration"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windows.microsoft.com/en-US/windows7/How-to-use-Reliability-Monitor"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http://windows.microsoft.com/en-US/windows7/products/features/parental-controls"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windows.microsoft.com/en-US/windows7/What-are-the-system-recovery-options-in-Windows-7" TargetMode="Externa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2"/>
          </p:nvPr>
        </p:nvSpPr>
        <p:spPr>
          <a:ln/>
        </p:spPr>
        <p:txBody>
          <a:bodyPr/>
          <a:lstStyle/>
          <a:p>
            <a:pPr>
              <a:defRPr/>
            </a:pPr>
            <a:fld id="{DF6FF237-0F86-43EC-8B55-B75DD86E973E}" type="slidenum">
              <a:rPr lang="en-GB"/>
              <a:pPr>
                <a:defRPr/>
              </a:pPr>
              <a:t>1</a:t>
            </a:fld>
            <a:endParaRPr lang="en-GB"/>
          </a:p>
        </p:txBody>
      </p:sp>
      <p:sp>
        <p:nvSpPr>
          <p:cNvPr id="1180674" name="Rectangle 6"/>
          <p:cNvSpPr>
            <a:spLocks noGrp="1" noChangeArrowheads="1"/>
          </p:cNvSpPr>
          <p:nvPr>
            <p:ph type="ctrTitle" idx="4294967295"/>
          </p:nvPr>
        </p:nvSpPr>
        <p:spPr>
          <a:xfrm>
            <a:off x="0" y="465138"/>
            <a:ext cx="7162800" cy="762000"/>
          </a:xfrm>
        </p:spPr>
        <p:txBody>
          <a:bodyPr/>
          <a:lstStyle/>
          <a:p>
            <a:pPr eaLnBrk="1" hangingPunct="1"/>
            <a:r>
              <a:rPr lang="en-GB" sz="4400" smtClean="0"/>
              <a:t>MTA 98-349</a:t>
            </a:r>
          </a:p>
        </p:txBody>
      </p:sp>
      <p:sp>
        <p:nvSpPr>
          <p:cNvPr id="1180675" name="Rectangle 7"/>
          <p:cNvSpPr>
            <a:spLocks noGrp="1" noChangeArrowheads="1"/>
          </p:cNvSpPr>
          <p:nvPr>
            <p:ph type="subTitle" idx="4294967295"/>
          </p:nvPr>
        </p:nvSpPr>
        <p:spPr>
          <a:xfrm>
            <a:off x="4495800" y="2565400"/>
            <a:ext cx="4648200" cy="1752600"/>
          </a:xfrm>
        </p:spPr>
        <p:txBody>
          <a:bodyPr/>
          <a:lstStyle/>
          <a:p>
            <a:pPr marL="0" indent="0" eaLnBrk="1" hangingPunct="1">
              <a:buFontTx/>
              <a:buNone/>
            </a:pPr>
            <a:r>
              <a:rPr lang="en-GB" sz="4800" smtClean="0">
                <a:latin typeface="Myriad Pro" pitchFamily="34" charset="0"/>
              </a:rPr>
              <a:t>Windows OS Fundamentals</a:t>
            </a:r>
            <a:endParaRPr lang="en-GB" smtClean="0">
              <a:latin typeface="Myriad Pro" pitchFamily="34" charset="0"/>
            </a:endParaRPr>
          </a:p>
        </p:txBody>
      </p:sp>
      <p:sp>
        <p:nvSpPr>
          <p:cNvPr id="1180676" name="Rectangle 5"/>
          <p:cNvSpPr txBox="1">
            <a:spLocks noGrp="1" noChangeArrowheads="1"/>
          </p:cNvSpPr>
          <p:nvPr/>
        </p:nvSpPr>
        <p:spPr bwMode="auto">
          <a:xfrm>
            <a:off x="125413" y="6361113"/>
            <a:ext cx="1905000" cy="457200"/>
          </a:xfrm>
          <a:prstGeom prst="rect">
            <a:avLst/>
          </a:prstGeom>
          <a:noFill/>
          <a:ln w="9525">
            <a:noFill/>
            <a:miter lim="800000"/>
            <a:headEnd/>
            <a:tailEnd/>
          </a:ln>
        </p:spPr>
        <p:txBody>
          <a:bodyPr/>
          <a:lstStyle/>
          <a:p>
            <a:pPr algn="r"/>
            <a:fld id="{8D0B911B-3E01-4E62-9CD8-DDCC9CAECDF3}" type="slidenum">
              <a:rPr lang="en-GB" altLang="en-US" sz="1000">
                <a:latin typeface="Arial" charset="0"/>
              </a:rPr>
              <a:pPr algn="r"/>
              <a:t>1</a:t>
            </a:fld>
            <a:endParaRPr lang="en-GB" altLang="en-US" sz="1000">
              <a:latin typeface="Arial" charset="0"/>
            </a:endParaRPr>
          </a:p>
        </p:txBody>
      </p:sp>
      <p:pic>
        <p:nvPicPr>
          <p:cNvPr id="1180677" name="Picture 5" descr="091024-windows7"/>
          <p:cNvPicPr>
            <a:picLocks noChangeAspect="1" noChangeArrowheads="1"/>
          </p:cNvPicPr>
          <p:nvPr/>
        </p:nvPicPr>
        <p:blipFill>
          <a:blip r:embed="rId3" cstate="print"/>
          <a:srcRect/>
          <a:stretch>
            <a:fillRect/>
          </a:stretch>
        </p:blipFill>
        <p:spPr bwMode="auto">
          <a:xfrm>
            <a:off x="468313" y="1989138"/>
            <a:ext cx="3460750" cy="2600325"/>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40" name="Rectangle 8"/>
          <p:cNvSpPr>
            <a:spLocks noGrp="1" noChangeArrowheads="1"/>
          </p:cNvSpPr>
          <p:nvPr>
            <p:ph type="title"/>
          </p:nvPr>
        </p:nvSpPr>
        <p:spPr/>
        <p:txBody>
          <a:bodyPr/>
          <a:lstStyle/>
          <a:p>
            <a:r>
              <a:rPr lang="en-GB" smtClean="0"/>
              <a:t>Question</a:t>
            </a:r>
          </a:p>
        </p:txBody>
      </p:sp>
      <p:sp>
        <p:nvSpPr>
          <p:cNvPr id="1170441" name="Rectangle 9"/>
          <p:cNvSpPr>
            <a:spLocks noGrp="1" noChangeArrowheads="1"/>
          </p:cNvSpPr>
          <p:nvPr>
            <p:ph idx="1"/>
          </p:nvPr>
        </p:nvSpPr>
        <p:spPr/>
        <p:txBody>
          <a:bodyPr/>
          <a:lstStyle/>
          <a:p>
            <a:r>
              <a:rPr lang="en-GB" smtClean="0"/>
              <a:t>What is the Windows Mobility Center?</a:t>
            </a:r>
          </a:p>
          <a:p>
            <a:pPr>
              <a:buFontTx/>
              <a:buNone/>
            </a:pPr>
            <a:endParaRPr lang="en-GB" smtClean="0"/>
          </a:p>
        </p:txBody>
      </p:sp>
      <p:sp>
        <p:nvSpPr>
          <p:cNvPr id="4" name="Slide Number Placeholder 4"/>
          <p:cNvSpPr>
            <a:spLocks noGrp="1"/>
          </p:cNvSpPr>
          <p:nvPr>
            <p:ph type="sldNum" sz="quarter" idx="12"/>
          </p:nvPr>
        </p:nvSpPr>
        <p:spPr/>
        <p:txBody>
          <a:bodyPr/>
          <a:lstStyle/>
          <a:p>
            <a:pPr>
              <a:defRPr/>
            </a:pPr>
            <a:fld id="{45C8A1CB-0C16-459E-A5DA-AF5BBB947C95}" type="slidenum">
              <a:rPr lang="en-GB"/>
              <a:pPr>
                <a:defRPr/>
              </a:pPr>
              <a:t>10</a:t>
            </a:fld>
            <a:endParaRPr lang="en-GB"/>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title"/>
          </p:nvPr>
        </p:nvSpPr>
        <p:spPr/>
        <p:txBody>
          <a:bodyPr/>
          <a:lstStyle/>
          <a:p>
            <a:r>
              <a:rPr lang="en-GB" smtClean="0"/>
              <a:t>Question</a:t>
            </a:r>
            <a:endParaRPr lang="en-US" smtClean="0"/>
          </a:p>
        </p:txBody>
      </p:sp>
      <p:sp>
        <p:nvSpPr>
          <p:cNvPr id="1355779" name="Rectangle 3"/>
          <p:cNvSpPr>
            <a:spLocks noGrp="1" noChangeArrowheads="1"/>
          </p:cNvSpPr>
          <p:nvPr>
            <p:ph idx="1"/>
          </p:nvPr>
        </p:nvSpPr>
        <p:spPr/>
        <p:txBody>
          <a:bodyPr/>
          <a:lstStyle/>
          <a:p>
            <a:r>
              <a:rPr lang="en-GB" smtClean="0"/>
              <a:t>Which tool would you use to configure  a Wireless network connection?</a:t>
            </a:r>
            <a:endParaRPr lang="en-US" smtClean="0"/>
          </a:p>
        </p:txBody>
      </p:sp>
      <p:sp>
        <p:nvSpPr>
          <p:cNvPr id="4" name="Slide Number Placeholder 4"/>
          <p:cNvSpPr>
            <a:spLocks noGrp="1"/>
          </p:cNvSpPr>
          <p:nvPr>
            <p:ph type="sldNum" sz="quarter" idx="12"/>
          </p:nvPr>
        </p:nvSpPr>
        <p:spPr/>
        <p:txBody>
          <a:bodyPr/>
          <a:lstStyle/>
          <a:p>
            <a:pPr>
              <a:defRPr/>
            </a:pPr>
            <a:fld id="{643A74D2-39B3-408D-A178-10351883FBB8}" type="slidenum">
              <a:rPr lang="en-GB"/>
              <a:pPr>
                <a:defRPr/>
              </a:pPr>
              <a:t>100</a:t>
            </a:fld>
            <a:endParaRPr lang="en-GB"/>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type="title"/>
          </p:nvPr>
        </p:nvSpPr>
        <p:spPr/>
        <p:txBody>
          <a:bodyPr/>
          <a:lstStyle/>
          <a:p>
            <a:r>
              <a:rPr lang="en-GB" smtClean="0"/>
              <a:t>Answer</a:t>
            </a:r>
            <a:endParaRPr lang="en-US" smtClean="0"/>
          </a:p>
        </p:txBody>
      </p:sp>
      <p:sp>
        <p:nvSpPr>
          <p:cNvPr id="1356803" name="Rectangle 3"/>
          <p:cNvSpPr>
            <a:spLocks noGrp="1" noChangeArrowheads="1"/>
          </p:cNvSpPr>
          <p:nvPr>
            <p:ph idx="1"/>
          </p:nvPr>
        </p:nvSpPr>
        <p:spPr/>
        <p:txBody>
          <a:bodyPr/>
          <a:lstStyle/>
          <a:p>
            <a:r>
              <a:rPr lang="en-GB" smtClean="0"/>
              <a:t>Control Panel&gt;Network &amp; Internet&gt;Network &amp; Sharing center</a:t>
            </a:r>
          </a:p>
        </p:txBody>
      </p:sp>
      <p:sp>
        <p:nvSpPr>
          <p:cNvPr id="4" name="Slide Number Placeholder 4"/>
          <p:cNvSpPr>
            <a:spLocks noGrp="1"/>
          </p:cNvSpPr>
          <p:nvPr>
            <p:ph type="sldNum" sz="quarter" idx="12"/>
          </p:nvPr>
        </p:nvSpPr>
        <p:spPr/>
        <p:txBody>
          <a:bodyPr/>
          <a:lstStyle/>
          <a:p>
            <a:pPr>
              <a:defRPr/>
            </a:pPr>
            <a:fld id="{2C497299-4D2B-4312-874C-95218BB81EFC}" type="slidenum">
              <a:rPr lang="en-GB"/>
              <a:pPr>
                <a:defRPr/>
              </a:pPr>
              <a:t>101</a:t>
            </a:fld>
            <a:endParaRPr lang="en-GB"/>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title"/>
          </p:nvPr>
        </p:nvSpPr>
        <p:spPr/>
        <p:txBody>
          <a:bodyPr/>
          <a:lstStyle/>
          <a:p>
            <a:r>
              <a:rPr lang="en-GB" smtClean="0"/>
              <a:t>Question</a:t>
            </a:r>
            <a:endParaRPr lang="en-US" smtClean="0"/>
          </a:p>
        </p:txBody>
      </p:sp>
      <p:sp>
        <p:nvSpPr>
          <p:cNvPr id="1357827" name="Rectangle 3"/>
          <p:cNvSpPr>
            <a:spLocks noGrp="1" noChangeArrowheads="1"/>
          </p:cNvSpPr>
          <p:nvPr>
            <p:ph idx="1"/>
          </p:nvPr>
        </p:nvSpPr>
        <p:spPr/>
        <p:txBody>
          <a:bodyPr/>
          <a:lstStyle/>
          <a:p>
            <a:r>
              <a:rPr lang="en-GB" smtClean="0"/>
              <a:t>What would administrators use WinRM for?</a:t>
            </a:r>
            <a:endParaRPr lang="en-US" smtClean="0"/>
          </a:p>
        </p:txBody>
      </p:sp>
      <p:sp>
        <p:nvSpPr>
          <p:cNvPr id="4" name="Slide Number Placeholder 4"/>
          <p:cNvSpPr>
            <a:spLocks noGrp="1"/>
          </p:cNvSpPr>
          <p:nvPr>
            <p:ph type="sldNum" sz="quarter" idx="12"/>
          </p:nvPr>
        </p:nvSpPr>
        <p:spPr/>
        <p:txBody>
          <a:bodyPr/>
          <a:lstStyle/>
          <a:p>
            <a:pPr>
              <a:defRPr/>
            </a:pPr>
            <a:fld id="{52C2B091-FEC0-4720-9A23-3FFF35722FB0}" type="slidenum">
              <a:rPr lang="en-GB"/>
              <a:pPr>
                <a:defRPr/>
              </a:pPr>
              <a:t>102</a:t>
            </a:fld>
            <a:endParaRPr lang="en-GB"/>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title"/>
          </p:nvPr>
        </p:nvSpPr>
        <p:spPr/>
        <p:txBody>
          <a:bodyPr/>
          <a:lstStyle/>
          <a:p>
            <a:r>
              <a:rPr lang="en-GB" smtClean="0"/>
              <a:t>Answer</a:t>
            </a:r>
            <a:endParaRPr lang="en-US" smtClean="0"/>
          </a:p>
        </p:txBody>
      </p:sp>
      <p:sp>
        <p:nvSpPr>
          <p:cNvPr id="1358851" name="Rectangle 3"/>
          <p:cNvSpPr>
            <a:spLocks noGrp="1" noChangeArrowheads="1"/>
          </p:cNvSpPr>
          <p:nvPr>
            <p:ph idx="1"/>
          </p:nvPr>
        </p:nvSpPr>
        <p:spPr/>
        <p:txBody>
          <a:bodyPr/>
          <a:lstStyle/>
          <a:p>
            <a:r>
              <a:rPr lang="en-GB" smtClean="0"/>
              <a:t>To execute programs from the command line on remote computers without having to open a Remote Desktop connection.</a:t>
            </a:r>
          </a:p>
        </p:txBody>
      </p:sp>
      <p:sp>
        <p:nvSpPr>
          <p:cNvPr id="4" name="Slide Number Placeholder 4"/>
          <p:cNvSpPr>
            <a:spLocks noGrp="1"/>
          </p:cNvSpPr>
          <p:nvPr>
            <p:ph type="sldNum" sz="quarter" idx="12"/>
          </p:nvPr>
        </p:nvSpPr>
        <p:spPr/>
        <p:txBody>
          <a:bodyPr/>
          <a:lstStyle/>
          <a:p>
            <a:pPr>
              <a:defRPr/>
            </a:pPr>
            <a:fld id="{3DAC88D4-B5FF-45A9-B16A-850394995AC5}" type="slidenum">
              <a:rPr lang="en-GB"/>
              <a:pPr>
                <a:defRPr/>
              </a:pPr>
              <a:t>103</a:t>
            </a:fld>
            <a:endParaRPr lang="en-GB"/>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title"/>
          </p:nvPr>
        </p:nvSpPr>
        <p:spPr/>
        <p:txBody>
          <a:bodyPr/>
          <a:lstStyle/>
          <a:p>
            <a:r>
              <a:rPr lang="en-GB" smtClean="0"/>
              <a:t>Question</a:t>
            </a:r>
            <a:endParaRPr lang="en-US" smtClean="0"/>
          </a:p>
        </p:txBody>
      </p:sp>
      <p:sp>
        <p:nvSpPr>
          <p:cNvPr id="1361923" name="Rectangle 3"/>
          <p:cNvSpPr>
            <a:spLocks noGrp="1" noChangeArrowheads="1"/>
          </p:cNvSpPr>
          <p:nvPr>
            <p:ph idx="1"/>
          </p:nvPr>
        </p:nvSpPr>
        <p:spPr/>
        <p:txBody>
          <a:bodyPr/>
          <a:lstStyle/>
          <a:p>
            <a:r>
              <a:rPr lang="en-GB" smtClean="0"/>
              <a:t>You want to run scripts on a remote computer, what do you need to make is enabled on the remote computer?</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34BFFEA4-76C6-42CA-9D61-01CB7478852E}" type="slidenum">
              <a:rPr lang="en-GB"/>
              <a:pPr>
                <a:defRPr/>
              </a:pPr>
              <a:t>104</a:t>
            </a:fld>
            <a:endParaRPr lang="en-GB"/>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type="title"/>
          </p:nvPr>
        </p:nvSpPr>
        <p:spPr/>
        <p:txBody>
          <a:bodyPr/>
          <a:lstStyle/>
          <a:p>
            <a:r>
              <a:rPr lang="en-GB" smtClean="0"/>
              <a:t>Answer</a:t>
            </a:r>
            <a:endParaRPr lang="en-US" smtClean="0"/>
          </a:p>
        </p:txBody>
      </p:sp>
      <p:sp>
        <p:nvSpPr>
          <p:cNvPr id="1362947" name="Rectangle 3"/>
          <p:cNvSpPr>
            <a:spLocks noGrp="1" noChangeArrowheads="1"/>
          </p:cNvSpPr>
          <p:nvPr>
            <p:ph idx="1"/>
          </p:nvPr>
        </p:nvSpPr>
        <p:spPr/>
        <p:txBody>
          <a:bodyPr/>
          <a:lstStyle/>
          <a:p>
            <a:r>
              <a:rPr lang="en-GB" smtClean="0"/>
              <a:t>Windows RM</a:t>
            </a:r>
            <a:endParaRPr lang="en-US" smtClean="0"/>
          </a:p>
        </p:txBody>
      </p:sp>
      <p:sp>
        <p:nvSpPr>
          <p:cNvPr id="4" name="Slide Number Placeholder 4"/>
          <p:cNvSpPr>
            <a:spLocks noGrp="1"/>
          </p:cNvSpPr>
          <p:nvPr>
            <p:ph type="sldNum" sz="quarter" idx="12"/>
          </p:nvPr>
        </p:nvSpPr>
        <p:spPr/>
        <p:txBody>
          <a:bodyPr/>
          <a:lstStyle/>
          <a:p>
            <a:pPr>
              <a:defRPr/>
            </a:pPr>
            <a:fld id="{85B49558-CE38-4B5C-AFE6-A4C216B6CC5B}" type="slidenum">
              <a:rPr lang="en-GB"/>
              <a:pPr>
                <a:defRPr/>
              </a:pPr>
              <a:t>105</a:t>
            </a:fld>
            <a:endParaRPr lang="en-GB"/>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p:txBody>
          <a:bodyPr/>
          <a:lstStyle/>
          <a:p>
            <a:r>
              <a:rPr lang="en-GB" smtClean="0"/>
              <a:t>Question</a:t>
            </a:r>
            <a:endParaRPr lang="en-US" smtClean="0"/>
          </a:p>
        </p:txBody>
      </p:sp>
      <p:sp>
        <p:nvSpPr>
          <p:cNvPr id="1363971" name="Rectangle 3"/>
          <p:cNvSpPr>
            <a:spLocks noGrp="1" noChangeArrowheads="1"/>
          </p:cNvSpPr>
          <p:nvPr>
            <p:ph idx="1"/>
          </p:nvPr>
        </p:nvSpPr>
        <p:spPr/>
        <p:txBody>
          <a:bodyPr/>
          <a:lstStyle/>
          <a:p>
            <a:r>
              <a:rPr lang="en-GB" smtClean="0"/>
              <a:t>You computer has begun to run slowly, it takes time to open files, what could you do to improve the performance of the PC?</a:t>
            </a:r>
            <a:endParaRPr lang="en-US" smtClean="0"/>
          </a:p>
        </p:txBody>
      </p:sp>
      <p:sp>
        <p:nvSpPr>
          <p:cNvPr id="4" name="Slide Number Placeholder 4"/>
          <p:cNvSpPr>
            <a:spLocks noGrp="1"/>
          </p:cNvSpPr>
          <p:nvPr>
            <p:ph type="sldNum" sz="quarter" idx="12"/>
          </p:nvPr>
        </p:nvSpPr>
        <p:spPr/>
        <p:txBody>
          <a:bodyPr/>
          <a:lstStyle/>
          <a:p>
            <a:pPr>
              <a:defRPr/>
            </a:pPr>
            <a:fld id="{A2AD003C-3024-4C3A-840F-EA07FA7AAC4B}" type="slidenum">
              <a:rPr lang="en-GB"/>
              <a:pPr>
                <a:defRPr/>
              </a:pPr>
              <a:t>106</a:t>
            </a:fld>
            <a:endParaRPr lang="en-GB"/>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type="title"/>
          </p:nvPr>
        </p:nvSpPr>
        <p:spPr/>
        <p:txBody>
          <a:bodyPr/>
          <a:lstStyle/>
          <a:p>
            <a:r>
              <a:rPr lang="en-GB" smtClean="0"/>
              <a:t>Answer</a:t>
            </a:r>
            <a:endParaRPr lang="en-US" smtClean="0"/>
          </a:p>
        </p:txBody>
      </p:sp>
      <p:sp>
        <p:nvSpPr>
          <p:cNvPr id="1364995" name="Rectangle 3"/>
          <p:cNvSpPr>
            <a:spLocks noGrp="1" noChangeArrowheads="1"/>
          </p:cNvSpPr>
          <p:nvPr>
            <p:ph idx="1"/>
          </p:nvPr>
        </p:nvSpPr>
        <p:spPr/>
        <p:txBody>
          <a:bodyPr/>
          <a:lstStyle/>
          <a:p>
            <a:r>
              <a:rPr lang="en-GB" smtClean="0"/>
              <a:t>Run Disk Defragmenter</a:t>
            </a:r>
          </a:p>
          <a:p>
            <a:pPr>
              <a:buFontTx/>
              <a:buNone/>
            </a:pPr>
            <a:endParaRPr lang="en-US" sz="2800" smtClean="0"/>
          </a:p>
        </p:txBody>
      </p:sp>
      <p:sp>
        <p:nvSpPr>
          <p:cNvPr id="4" name="Slide Number Placeholder 4"/>
          <p:cNvSpPr>
            <a:spLocks noGrp="1"/>
          </p:cNvSpPr>
          <p:nvPr>
            <p:ph type="sldNum" sz="quarter" idx="12"/>
          </p:nvPr>
        </p:nvSpPr>
        <p:spPr/>
        <p:txBody>
          <a:bodyPr/>
          <a:lstStyle/>
          <a:p>
            <a:pPr>
              <a:defRPr/>
            </a:pPr>
            <a:fld id="{C3C47375-87B6-4FF2-8032-2E2E31F5C9F7}" type="slidenum">
              <a:rPr lang="en-GB"/>
              <a:pPr>
                <a:defRPr/>
              </a:pPr>
              <a:t>107</a:t>
            </a:fld>
            <a:endParaRPr lang="en-GB"/>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title"/>
          </p:nvPr>
        </p:nvSpPr>
        <p:spPr/>
        <p:txBody>
          <a:bodyPr/>
          <a:lstStyle/>
          <a:p>
            <a:r>
              <a:rPr lang="en-GB" smtClean="0"/>
              <a:t>Question</a:t>
            </a:r>
            <a:endParaRPr lang="en-US" smtClean="0"/>
          </a:p>
        </p:txBody>
      </p:sp>
      <p:sp>
        <p:nvSpPr>
          <p:cNvPr id="1366019" name="Rectangle 3"/>
          <p:cNvSpPr>
            <a:spLocks noGrp="1" noChangeArrowheads="1"/>
          </p:cNvSpPr>
          <p:nvPr>
            <p:ph idx="1"/>
          </p:nvPr>
        </p:nvSpPr>
        <p:spPr/>
        <p:txBody>
          <a:bodyPr/>
          <a:lstStyle/>
          <a:p>
            <a:r>
              <a:rPr lang="en-GB" smtClean="0"/>
              <a:t>A user wants to change the default homepage of Internet Explorer to show Google, how would you advise them to do it?</a:t>
            </a:r>
            <a:endParaRPr lang="en-US" smtClean="0"/>
          </a:p>
        </p:txBody>
      </p:sp>
      <p:sp>
        <p:nvSpPr>
          <p:cNvPr id="4" name="Slide Number Placeholder 4"/>
          <p:cNvSpPr>
            <a:spLocks noGrp="1"/>
          </p:cNvSpPr>
          <p:nvPr>
            <p:ph type="sldNum" sz="quarter" idx="12"/>
          </p:nvPr>
        </p:nvSpPr>
        <p:spPr/>
        <p:txBody>
          <a:bodyPr/>
          <a:lstStyle/>
          <a:p>
            <a:pPr>
              <a:defRPr/>
            </a:pPr>
            <a:fld id="{BE199FFE-F1E7-46B1-AD8E-5FFB5910E95C}" type="slidenum">
              <a:rPr lang="en-GB"/>
              <a:pPr>
                <a:defRPr/>
              </a:pPr>
              <a:t>108</a:t>
            </a:fld>
            <a:endParaRPr lang="en-GB"/>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ChangeArrowheads="1"/>
          </p:cNvSpPr>
          <p:nvPr>
            <p:ph type="title"/>
          </p:nvPr>
        </p:nvSpPr>
        <p:spPr/>
        <p:txBody>
          <a:bodyPr/>
          <a:lstStyle/>
          <a:p>
            <a:r>
              <a:rPr lang="en-GB" smtClean="0"/>
              <a:t>Answer</a:t>
            </a:r>
            <a:endParaRPr lang="en-US" smtClean="0"/>
          </a:p>
        </p:txBody>
      </p:sp>
      <p:sp>
        <p:nvSpPr>
          <p:cNvPr id="1367043" name="Rectangle 3"/>
          <p:cNvSpPr>
            <a:spLocks noGrp="1" noChangeArrowheads="1"/>
          </p:cNvSpPr>
          <p:nvPr>
            <p:ph idx="1"/>
          </p:nvPr>
        </p:nvSpPr>
        <p:spPr/>
        <p:txBody>
          <a:bodyPr/>
          <a:lstStyle/>
          <a:p>
            <a:r>
              <a:rPr lang="en-GB" smtClean="0"/>
              <a:t>Tools&gt;Internet Options, General Tab</a:t>
            </a:r>
            <a:endParaRPr lang="en-US" smtClean="0"/>
          </a:p>
        </p:txBody>
      </p:sp>
      <p:sp>
        <p:nvSpPr>
          <p:cNvPr id="4" name="Slide Number Placeholder 4"/>
          <p:cNvSpPr>
            <a:spLocks noGrp="1"/>
          </p:cNvSpPr>
          <p:nvPr>
            <p:ph type="sldNum" sz="quarter" idx="12"/>
          </p:nvPr>
        </p:nvSpPr>
        <p:spPr/>
        <p:txBody>
          <a:bodyPr/>
          <a:lstStyle/>
          <a:p>
            <a:pPr>
              <a:defRPr/>
            </a:pPr>
            <a:fld id="{344C12C6-31FB-4A17-93A2-6097224E56C3}" type="slidenum">
              <a:rPr lang="en-GB"/>
              <a:pPr>
                <a:defRPr/>
              </a:pPr>
              <a:t>109</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62" name="Rectangle 6"/>
          <p:cNvSpPr>
            <a:spLocks noGrp="1" noChangeArrowheads="1"/>
          </p:cNvSpPr>
          <p:nvPr>
            <p:ph type="title"/>
          </p:nvPr>
        </p:nvSpPr>
        <p:spPr/>
        <p:txBody>
          <a:bodyPr/>
          <a:lstStyle/>
          <a:p>
            <a:r>
              <a:rPr lang="en-GB" smtClean="0"/>
              <a:t>Answer</a:t>
            </a:r>
          </a:p>
        </p:txBody>
      </p:sp>
      <p:sp>
        <p:nvSpPr>
          <p:cNvPr id="1171463" name="Rectangle 7"/>
          <p:cNvSpPr>
            <a:spLocks noGrp="1" noChangeArrowheads="1"/>
          </p:cNvSpPr>
          <p:nvPr>
            <p:ph idx="1"/>
          </p:nvPr>
        </p:nvSpPr>
        <p:spPr>
          <a:xfrm>
            <a:off x="107950" y="979488"/>
            <a:ext cx="8713788" cy="4321175"/>
          </a:xfrm>
        </p:spPr>
        <p:txBody>
          <a:bodyPr/>
          <a:lstStyle/>
          <a:p>
            <a:r>
              <a:rPr lang="en-GB" smtClean="0"/>
              <a:t>You can access all your mobile PC settings in one location e.g. you can adjust the speaker volume, check the status of your wireless network connection, and adjust the display brightness.</a:t>
            </a:r>
          </a:p>
          <a:p>
            <a:endParaRPr lang="en-GB" smtClean="0"/>
          </a:p>
        </p:txBody>
      </p:sp>
      <p:sp>
        <p:nvSpPr>
          <p:cNvPr id="5" name="Slide Number Placeholder 4"/>
          <p:cNvSpPr>
            <a:spLocks noGrp="1"/>
          </p:cNvSpPr>
          <p:nvPr>
            <p:ph type="sldNum" sz="quarter" idx="12"/>
          </p:nvPr>
        </p:nvSpPr>
        <p:spPr/>
        <p:txBody>
          <a:bodyPr/>
          <a:lstStyle/>
          <a:p>
            <a:pPr>
              <a:defRPr/>
            </a:pPr>
            <a:fld id="{7FCB83FC-E9FD-413B-AC67-A1088784E2E7}" type="slidenum">
              <a:rPr lang="en-GB"/>
              <a:pPr>
                <a:defRPr/>
              </a:pPr>
              <a:t>11</a:t>
            </a:fld>
            <a:endParaRPr lang="en-GB"/>
          </a:p>
        </p:txBody>
      </p:sp>
      <p:pic>
        <p:nvPicPr>
          <p:cNvPr id="1171464" name="Picture 8" descr="mobile"/>
          <p:cNvPicPr>
            <a:picLocks noChangeAspect="1" noChangeArrowheads="1"/>
          </p:cNvPicPr>
          <p:nvPr/>
        </p:nvPicPr>
        <p:blipFill>
          <a:blip r:embed="rId2" cstate="print"/>
          <a:srcRect/>
          <a:stretch>
            <a:fillRect/>
          </a:stretch>
        </p:blipFill>
        <p:spPr bwMode="auto">
          <a:xfrm>
            <a:off x="3132138" y="3789363"/>
            <a:ext cx="2919412" cy="2266950"/>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2"/>
          <p:cNvSpPr>
            <a:spLocks noGrp="1" noChangeArrowheads="1"/>
          </p:cNvSpPr>
          <p:nvPr>
            <p:ph type="title"/>
          </p:nvPr>
        </p:nvSpPr>
        <p:spPr/>
        <p:txBody>
          <a:bodyPr/>
          <a:lstStyle/>
          <a:p>
            <a:r>
              <a:rPr lang="en-GB" smtClean="0"/>
              <a:t>Question</a:t>
            </a:r>
            <a:endParaRPr lang="en-US" smtClean="0"/>
          </a:p>
        </p:txBody>
      </p:sp>
      <p:sp>
        <p:nvSpPr>
          <p:cNvPr id="1374211" name="Rectangle 3"/>
          <p:cNvSpPr>
            <a:spLocks noGrp="1" noChangeArrowheads="1"/>
          </p:cNvSpPr>
          <p:nvPr>
            <p:ph idx="1"/>
          </p:nvPr>
        </p:nvSpPr>
        <p:spPr/>
        <p:txBody>
          <a:bodyPr/>
          <a:lstStyle/>
          <a:p>
            <a:r>
              <a:rPr lang="en-GB" smtClean="0"/>
              <a:t>A user tries to install a new program, a dialogue pops up. What does the user need to enter in the dialogue box?</a:t>
            </a:r>
            <a:endParaRPr lang="en-US" smtClean="0"/>
          </a:p>
        </p:txBody>
      </p:sp>
      <p:sp>
        <p:nvSpPr>
          <p:cNvPr id="4" name="Slide Number Placeholder 4"/>
          <p:cNvSpPr>
            <a:spLocks noGrp="1"/>
          </p:cNvSpPr>
          <p:nvPr>
            <p:ph type="sldNum" sz="quarter" idx="12"/>
          </p:nvPr>
        </p:nvSpPr>
        <p:spPr/>
        <p:txBody>
          <a:bodyPr/>
          <a:lstStyle/>
          <a:p>
            <a:pPr>
              <a:defRPr/>
            </a:pPr>
            <a:fld id="{7D1E17A1-67A3-4A7C-B5FE-76BA220A3922}" type="slidenum">
              <a:rPr lang="en-GB"/>
              <a:pPr>
                <a:defRPr/>
              </a:pPr>
              <a:t>110</a:t>
            </a:fld>
            <a:endParaRPr lang="en-GB"/>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ChangeArrowheads="1"/>
          </p:cNvSpPr>
          <p:nvPr>
            <p:ph type="title"/>
          </p:nvPr>
        </p:nvSpPr>
        <p:spPr/>
        <p:txBody>
          <a:bodyPr/>
          <a:lstStyle/>
          <a:p>
            <a:r>
              <a:rPr lang="en-GB" smtClean="0"/>
              <a:t>Answer</a:t>
            </a:r>
            <a:endParaRPr lang="en-US" smtClean="0"/>
          </a:p>
        </p:txBody>
      </p:sp>
      <p:sp>
        <p:nvSpPr>
          <p:cNvPr id="1375235" name="Rectangle 3"/>
          <p:cNvSpPr>
            <a:spLocks noGrp="1" noChangeArrowheads="1"/>
          </p:cNvSpPr>
          <p:nvPr>
            <p:ph idx="1"/>
          </p:nvPr>
        </p:nvSpPr>
        <p:spPr/>
        <p:txBody>
          <a:bodyPr/>
          <a:lstStyle/>
          <a:p>
            <a:r>
              <a:rPr lang="en-GB" smtClean="0"/>
              <a:t>The user will need to type in a password with administrative rights.</a:t>
            </a:r>
            <a:endParaRPr lang="en-US" smtClean="0"/>
          </a:p>
        </p:txBody>
      </p:sp>
      <p:sp>
        <p:nvSpPr>
          <p:cNvPr id="4" name="Slide Number Placeholder 4"/>
          <p:cNvSpPr>
            <a:spLocks noGrp="1"/>
          </p:cNvSpPr>
          <p:nvPr>
            <p:ph type="sldNum" sz="quarter" idx="12"/>
          </p:nvPr>
        </p:nvSpPr>
        <p:spPr/>
        <p:txBody>
          <a:bodyPr/>
          <a:lstStyle/>
          <a:p>
            <a:pPr>
              <a:defRPr/>
            </a:pPr>
            <a:fld id="{8E7B6313-3C49-4C97-9B65-C307BC768D8E}" type="slidenum">
              <a:rPr lang="en-GB"/>
              <a:pPr>
                <a:defRPr/>
              </a:pPr>
              <a:t>111</a:t>
            </a:fld>
            <a:endParaRPr lang="en-GB"/>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p:cNvSpPr>
            <a:spLocks noGrp="1" noChangeArrowheads="1"/>
          </p:cNvSpPr>
          <p:nvPr>
            <p:ph type="title"/>
          </p:nvPr>
        </p:nvSpPr>
        <p:spPr/>
        <p:txBody>
          <a:bodyPr/>
          <a:lstStyle/>
          <a:p>
            <a:r>
              <a:rPr lang="en-GB" smtClean="0"/>
              <a:t>Question</a:t>
            </a:r>
            <a:endParaRPr lang="en-US" smtClean="0"/>
          </a:p>
        </p:txBody>
      </p:sp>
      <p:sp>
        <p:nvSpPr>
          <p:cNvPr id="1376259" name="Rectangle 3"/>
          <p:cNvSpPr>
            <a:spLocks noGrp="1" noChangeArrowheads="1"/>
          </p:cNvSpPr>
          <p:nvPr>
            <p:ph idx="1"/>
          </p:nvPr>
        </p:nvSpPr>
        <p:spPr/>
        <p:txBody>
          <a:bodyPr/>
          <a:lstStyle/>
          <a:p>
            <a:r>
              <a:rPr lang="en-GB" smtClean="0"/>
              <a:t>What feature in Windows 7 protects the machine against Spyware? </a:t>
            </a:r>
            <a:endParaRPr lang="en-US" smtClean="0"/>
          </a:p>
        </p:txBody>
      </p:sp>
      <p:sp>
        <p:nvSpPr>
          <p:cNvPr id="4" name="Slide Number Placeholder 4"/>
          <p:cNvSpPr>
            <a:spLocks noGrp="1"/>
          </p:cNvSpPr>
          <p:nvPr>
            <p:ph type="sldNum" sz="quarter" idx="12"/>
          </p:nvPr>
        </p:nvSpPr>
        <p:spPr/>
        <p:txBody>
          <a:bodyPr/>
          <a:lstStyle/>
          <a:p>
            <a:pPr>
              <a:defRPr/>
            </a:pPr>
            <a:fld id="{04F44433-40C1-4BD8-A63B-C9AEDA706F24}" type="slidenum">
              <a:rPr lang="en-GB"/>
              <a:pPr>
                <a:defRPr/>
              </a:pPr>
              <a:t>112</a:t>
            </a:fld>
            <a:endParaRPr lang="en-GB"/>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Rectangle 2"/>
          <p:cNvSpPr>
            <a:spLocks noGrp="1" noChangeArrowheads="1"/>
          </p:cNvSpPr>
          <p:nvPr>
            <p:ph type="title"/>
          </p:nvPr>
        </p:nvSpPr>
        <p:spPr/>
        <p:txBody>
          <a:bodyPr/>
          <a:lstStyle/>
          <a:p>
            <a:r>
              <a:rPr lang="en-GB" smtClean="0"/>
              <a:t>Answer</a:t>
            </a:r>
            <a:endParaRPr lang="en-US" smtClean="0"/>
          </a:p>
        </p:txBody>
      </p:sp>
      <p:sp>
        <p:nvSpPr>
          <p:cNvPr id="1377283" name="Rectangle 3"/>
          <p:cNvSpPr>
            <a:spLocks noGrp="1" noChangeArrowheads="1"/>
          </p:cNvSpPr>
          <p:nvPr>
            <p:ph idx="1"/>
          </p:nvPr>
        </p:nvSpPr>
        <p:spPr/>
        <p:txBody>
          <a:bodyPr/>
          <a:lstStyle/>
          <a:p>
            <a:r>
              <a:rPr lang="en-GB" smtClean="0"/>
              <a:t>Windows Defender</a:t>
            </a:r>
            <a:endParaRPr lang="en-US" smtClean="0"/>
          </a:p>
        </p:txBody>
      </p:sp>
      <p:sp>
        <p:nvSpPr>
          <p:cNvPr id="4" name="Slide Number Placeholder 4"/>
          <p:cNvSpPr>
            <a:spLocks noGrp="1"/>
          </p:cNvSpPr>
          <p:nvPr>
            <p:ph type="sldNum" sz="quarter" idx="12"/>
          </p:nvPr>
        </p:nvSpPr>
        <p:spPr/>
        <p:txBody>
          <a:bodyPr/>
          <a:lstStyle/>
          <a:p>
            <a:pPr>
              <a:defRPr/>
            </a:pPr>
            <a:fld id="{BF9CA9D3-1BF5-4B4A-A6FC-2B5BC4250754}" type="slidenum">
              <a:rPr lang="en-GB"/>
              <a:pPr>
                <a:defRPr/>
              </a:pPr>
              <a:t>113</a:t>
            </a:fld>
            <a:endParaRPr lang="en-GB"/>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p:cNvSpPr>
            <a:spLocks noGrp="1" noChangeArrowheads="1"/>
          </p:cNvSpPr>
          <p:nvPr>
            <p:ph type="title"/>
          </p:nvPr>
        </p:nvSpPr>
        <p:spPr/>
        <p:txBody>
          <a:bodyPr/>
          <a:lstStyle/>
          <a:p>
            <a:r>
              <a:rPr lang="en-GB" smtClean="0"/>
              <a:t>Question</a:t>
            </a:r>
            <a:endParaRPr lang="en-US" smtClean="0"/>
          </a:p>
        </p:txBody>
      </p:sp>
      <p:sp>
        <p:nvSpPr>
          <p:cNvPr id="1378307" name="Rectangle 3"/>
          <p:cNvSpPr>
            <a:spLocks noGrp="1" noChangeArrowheads="1"/>
          </p:cNvSpPr>
          <p:nvPr>
            <p:ph idx="1"/>
          </p:nvPr>
        </p:nvSpPr>
        <p:spPr/>
        <p:txBody>
          <a:bodyPr/>
          <a:lstStyle/>
          <a:p>
            <a:r>
              <a:rPr lang="en-GB" smtClean="0"/>
              <a:t>What is the definition of a Windows Service?</a:t>
            </a:r>
            <a:endParaRPr lang="en-US" smtClean="0"/>
          </a:p>
        </p:txBody>
      </p:sp>
      <p:sp>
        <p:nvSpPr>
          <p:cNvPr id="4" name="Slide Number Placeholder 4"/>
          <p:cNvSpPr>
            <a:spLocks noGrp="1"/>
          </p:cNvSpPr>
          <p:nvPr>
            <p:ph type="sldNum" sz="quarter" idx="12"/>
          </p:nvPr>
        </p:nvSpPr>
        <p:spPr/>
        <p:txBody>
          <a:bodyPr/>
          <a:lstStyle/>
          <a:p>
            <a:pPr>
              <a:defRPr/>
            </a:pPr>
            <a:fld id="{BBB2FE78-DA0A-4999-96FA-96DBB6B45ED8}" type="slidenum">
              <a:rPr lang="en-GB"/>
              <a:pPr>
                <a:defRPr/>
              </a:pPr>
              <a:t>114</a:t>
            </a:fld>
            <a:endParaRPr lang="en-GB"/>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Rectangle 2"/>
          <p:cNvSpPr>
            <a:spLocks noGrp="1" noChangeArrowheads="1"/>
          </p:cNvSpPr>
          <p:nvPr>
            <p:ph type="title"/>
          </p:nvPr>
        </p:nvSpPr>
        <p:spPr/>
        <p:txBody>
          <a:bodyPr/>
          <a:lstStyle/>
          <a:p>
            <a:r>
              <a:rPr lang="en-GB" smtClean="0"/>
              <a:t>Answer</a:t>
            </a:r>
            <a:endParaRPr lang="en-US" smtClean="0"/>
          </a:p>
        </p:txBody>
      </p:sp>
      <p:sp>
        <p:nvSpPr>
          <p:cNvPr id="1379331" name="Rectangle 3"/>
          <p:cNvSpPr>
            <a:spLocks noGrp="1" noChangeArrowheads="1"/>
          </p:cNvSpPr>
          <p:nvPr>
            <p:ph idx="1"/>
          </p:nvPr>
        </p:nvSpPr>
        <p:spPr/>
        <p:txBody>
          <a:bodyPr/>
          <a:lstStyle/>
          <a:p>
            <a:r>
              <a:rPr lang="en-GB" smtClean="0"/>
              <a:t>A program or process that runs in the background.</a:t>
            </a:r>
            <a:endParaRPr lang="en-US" smtClean="0"/>
          </a:p>
        </p:txBody>
      </p:sp>
      <p:sp>
        <p:nvSpPr>
          <p:cNvPr id="4" name="Slide Number Placeholder 4"/>
          <p:cNvSpPr>
            <a:spLocks noGrp="1"/>
          </p:cNvSpPr>
          <p:nvPr>
            <p:ph type="sldNum" sz="quarter" idx="12"/>
          </p:nvPr>
        </p:nvSpPr>
        <p:spPr/>
        <p:txBody>
          <a:bodyPr/>
          <a:lstStyle/>
          <a:p>
            <a:pPr>
              <a:defRPr/>
            </a:pPr>
            <a:fld id="{A8EEA0C2-EE6C-4401-9641-A61F98FBC222}" type="slidenum">
              <a:rPr lang="en-GB"/>
              <a:pPr>
                <a:defRPr/>
              </a:pPr>
              <a:t>115</a:t>
            </a:fld>
            <a:endParaRPr lang="en-GB"/>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Rectangle 2"/>
          <p:cNvSpPr>
            <a:spLocks noGrp="1" noChangeArrowheads="1"/>
          </p:cNvSpPr>
          <p:nvPr>
            <p:ph type="title"/>
          </p:nvPr>
        </p:nvSpPr>
        <p:spPr/>
        <p:txBody>
          <a:bodyPr/>
          <a:lstStyle/>
          <a:p>
            <a:r>
              <a:rPr lang="en-GB" smtClean="0"/>
              <a:t>Question</a:t>
            </a:r>
            <a:endParaRPr lang="en-US" smtClean="0"/>
          </a:p>
        </p:txBody>
      </p:sp>
      <p:sp>
        <p:nvSpPr>
          <p:cNvPr id="1380355" name="Rectangle 3"/>
          <p:cNvSpPr>
            <a:spLocks noGrp="1" noChangeArrowheads="1"/>
          </p:cNvSpPr>
          <p:nvPr>
            <p:ph idx="1"/>
          </p:nvPr>
        </p:nvSpPr>
        <p:spPr/>
        <p:txBody>
          <a:bodyPr/>
          <a:lstStyle/>
          <a:p>
            <a:r>
              <a:rPr lang="en-GB" smtClean="0"/>
              <a:t>A user wants to run a program on a remote machine, what  feature of Windows 7 would they use?</a:t>
            </a:r>
            <a:endParaRPr lang="en-US" smtClean="0"/>
          </a:p>
        </p:txBody>
      </p:sp>
      <p:sp>
        <p:nvSpPr>
          <p:cNvPr id="4" name="Slide Number Placeholder 4"/>
          <p:cNvSpPr>
            <a:spLocks noGrp="1"/>
          </p:cNvSpPr>
          <p:nvPr>
            <p:ph type="sldNum" sz="quarter" idx="12"/>
          </p:nvPr>
        </p:nvSpPr>
        <p:spPr/>
        <p:txBody>
          <a:bodyPr/>
          <a:lstStyle/>
          <a:p>
            <a:pPr>
              <a:defRPr/>
            </a:pPr>
            <a:fld id="{CE097E7E-2521-4E9D-B6E8-4631920D53D3}" type="slidenum">
              <a:rPr lang="en-GB"/>
              <a:pPr>
                <a:defRPr/>
              </a:pPr>
              <a:t>116</a:t>
            </a:fld>
            <a:endParaRPr lang="en-GB"/>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p:cNvSpPr>
            <a:spLocks noGrp="1" noChangeArrowheads="1"/>
          </p:cNvSpPr>
          <p:nvPr>
            <p:ph type="title"/>
          </p:nvPr>
        </p:nvSpPr>
        <p:spPr/>
        <p:txBody>
          <a:bodyPr/>
          <a:lstStyle/>
          <a:p>
            <a:r>
              <a:rPr lang="en-GB" smtClean="0"/>
              <a:t>Answer</a:t>
            </a:r>
            <a:endParaRPr lang="en-US" smtClean="0"/>
          </a:p>
        </p:txBody>
      </p:sp>
      <p:sp>
        <p:nvSpPr>
          <p:cNvPr id="1381379" name="Rectangle 3"/>
          <p:cNvSpPr>
            <a:spLocks noGrp="1" noChangeArrowheads="1"/>
          </p:cNvSpPr>
          <p:nvPr>
            <p:ph idx="1"/>
          </p:nvPr>
        </p:nvSpPr>
        <p:spPr/>
        <p:txBody>
          <a:bodyPr/>
          <a:lstStyle/>
          <a:p>
            <a:r>
              <a:rPr lang="en-GB" smtClean="0"/>
              <a:t>Remote Desktop Connection</a:t>
            </a:r>
            <a:endParaRPr lang="en-US" smtClean="0"/>
          </a:p>
        </p:txBody>
      </p:sp>
      <p:sp>
        <p:nvSpPr>
          <p:cNvPr id="4" name="Slide Number Placeholder 4"/>
          <p:cNvSpPr>
            <a:spLocks noGrp="1"/>
          </p:cNvSpPr>
          <p:nvPr>
            <p:ph type="sldNum" sz="quarter" idx="12"/>
          </p:nvPr>
        </p:nvSpPr>
        <p:spPr/>
        <p:txBody>
          <a:bodyPr/>
          <a:lstStyle/>
          <a:p>
            <a:pPr>
              <a:defRPr/>
            </a:pPr>
            <a:fld id="{BE6FD152-7B6F-4E45-8D78-BE8030804BE3}" type="slidenum">
              <a:rPr lang="en-GB"/>
              <a:pPr>
                <a:defRPr/>
              </a:pPr>
              <a:t>117</a:t>
            </a:fld>
            <a:endParaRPr lang="en-GB"/>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p:cNvSpPr>
            <a:spLocks noGrp="1" noChangeArrowheads="1"/>
          </p:cNvSpPr>
          <p:nvPr>
            <p:ph type="title"/>
          </p:nvPr>
        </p:nvSpPr>
        <p:spPr/>
        <p:txBody>
          <a:bodyPr/>
          <a:lstStyle/>
          <a:p>
            <a:r>
              <a:rPr lang="en-GB" smtClean="0"/>
              <a:t>Question</a:t>
            </a:r>
            <a:endParaRPr lang="en-US" smtClean="0"/>
          </a:p>
        </p:txBody>
      </p:sp>
      <p:sp>
        <p:nvSpPr>
          <p:cNvPr id="1382403" name="Rectangle 3"/>
          <p:cNvSpPr>
            <a:spLocks noGrp="1" noChangeArrowheads="1"/>
          </p:cNvSpPr>
          <p:nvPr>
            <p:ph idx="1"/>
          </p:nvPr>
        </p:nvSpPr>
        <p:spPr/>
        <p:txBody>
          <a:bodyPr/>
          <a:lstStyle/>
          <a:p>
            <a:r>
              <a:rPr lang="en-GB" smtClean="0"/>
              <a:t>An administrator wants to prevent users from using task manager, how would they achieve this?</a:t>
            </a:r>
            <a:endParaRPr lang="en-US" smtClean="0"/>
          </a:p>
        </p:txBody>
      </p:sp>
      <p:sp>
        <p:nvSpPr>
          <p:cNvPr id="4" name="Slide Number Placeholder 4"/>
          <p:cNvSpPr>
            <a:spLocks noGrp="1"/>
          </p:cNvSpPr>
          <p:nvPr>
            <p:ph type="sldNum" sz="quarter" idx="12"/>
          </p:nvPr>
        </p:nvSpPr>
        <p:spPr/>
        <p:txBody>
          <a:bodyPr/>
          <a:lstStyle/>
          <a:p>
            <a:pPr>
              <a:defRPr/>
            </a:pPr>
            <a:fld id="{DDF4A5DD-090B-49E5-A7BB-ED13379A5329}" type="slidenum">
              <a:rPr lang="en-GB"/>
              <a:pPr>
                <a:defRPr/>
              </a:pPr>
              <a:t>118</a:t>
            </a:fld>
            <a:endParaRPr lang="en-GB"/>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ChangeArrowheads="1"/>
          </p:cNvSpPr>
          <p:nvPr>
            <p:ph type="title"/>
          </p:nvPr>
        </p:nvSpPr>
        <p:spPr/>
        <p:txBody>
          <a:bodyPr/>
          <a:lstStyle/>
          <a:p>
            <a:r>
              <a:rPr lang="en-GB" smtClean="0"/>
              <a:t>Answer</a:t>
            </a:r>
            <a:endParaRPr lang="en-US" smtClean="0"/>
          </a:p>
        </p:txBody>
      </p:sp>
      <p:sp>
        <p:nvSpPr>
          <p:cNvPr id="1383427" name="Rectangle 3"/>
          <p:cNvSpPr>
            <a:spLocks noGrp="1" noChangeArrowheads="1"/>
          </p:cNvSpPr>
          <p:nvPr>
            <p:ph idx="1"/>
          </p:nvPr>
        </p:nvSpPr>
        <p:spPr/>
        <p:txBody>
          <a:bodyPr/>
          <a:lstStyle/>
          <a:p>
            <a:r>
              <a:rPr lang="en-GB" smtClean="0"/>
              <a:t>Group Policy setting</a:t>
            </a:r>
            <a:endParaRPr lang="en-US" smtClean="0"/>
          </a:p>
        </p:txBody>
      </p:sp>
      <p:sp>
        <p:nvSpPr>
          <p:cNvPr id="4" name="Slide Number Placeholder 4"/>
          <p:cNvSpPr>
            <a:spLocks noGrp="1"/>
          </p:cNvSpPr>
          <p:nvPr>
            <p:ph type="sldNum" sz="quarter" idx="12"/>
          </p:nvPr>
        </p:nvSpPr>
        <p:spPr/>
        <p:txBody>
          <a:bodyPr/>
          <a:lstStyle/>
          <a:p>
            <a:pPr>
              <a:defRPr/>
            </a:pPr>
            <a:fld id="{370C7BA2-9C90-4380-A9A2-F78DEDBE3936}" type="slidenum">
              <a:rPr lang="en-GB"/>
              <a:pPr>
                <a:defRPr/>
              </a:pPr>
              <a:t>119</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4" name="Rectangle 4"/>
          <p:cNvSpPr>
            <a:spLocks noGrp="1" noChangeArrowheads="1"/>
          </p:cNvSpPr>
          <p:nvPr>
            <p:ph type="title"/>
          </p:nvPr>
        </p:nvSpPr>
        <p:spPr/>
        <p:txBody>
          <a:bodyPr/>
          <a:lstStyle/>
          <a:p>
            <a:r>
              <a:rPr lang="en-GB" smtClean="0"/>
              <a:t>Question</a:t>
            </a:r>
          </a:p>
        </p:txBody>
      </p:sp>
      <p:sp>
        <p:nvSpPr>
          <p:cNvPr id="1172485" name="Rectangle 5"/>
          <p:cNvSpPr>
            <a:spLocks noGrp="1" noChangeArrowheads="1"/>
          </p:cNvSpPr>
          <p:nvPr>
            <p:ph idx="1"/>
          </p:nvPr>
        </p:nvSpPr>
        <p:spPr/>
        <p:txBody>
          <a:bodyPr/>
          <a:lstStyle/>
          <a:p>
            <a:r>
              <a:rPr lang="en-GB" smtClean="0"/>
              <a:t>What tool can you use to check how much physical memory is there in your PC?</a:t>
            </a:r>
          </a:p>
        </p:txBody>
      </p:sp>
      <p:sp>
        <p:nvSpPr>
          <p:cNvPr id="4" name="Slide Number Placeholder 4"/>
          <p:cNvSpPr>
            <a:spLocks noGrp="1"/>
          </p:cNvSpPr>
          <p:nvPr>
            <p:ph type="sldNum" sz="quarter" idx="12"/>
          </p:nvPr>
        </p:nvSpPr>
        <p:spPr/>
        <p:txBody>
          <a:bodyPr/>
          <a:lstStyle/>
          <a:p>
            <a:pPr>
              <a:defRPr/>
            </a:pPr>
            <a:fld id="{E7696268-3FCF-4A2F-ABB2-FE40E1FA4026}" type="slidenum">
              <a:rPr lang="en-GB"/>
              <a:pPr>
                <a:defRPr/>
              </a:pPr>
              <a:t>12</a:t>
            </a:fld>
            <a:endParaRPr lang="en-GB"/>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2"/>
          <p:cNvSpPr>
            <a:spLocks noGrp="1" noChangeArrowheads="1"/>
          </p:cNvSpPr>
          <p:nvPr>
            <p:ph type="title"/>
          </p:nvPr>
        </p:nvSpPr>
        <p:spPr/>
        <p:txBody>
          <a:bodyPr/>
          <a:lstStyle/>
          <a:p>
            <a:r>
              <a:rPr lang="en-GB" smtClean="0"/>
              <a:t>Question</a:t>
            </a:r>
            <a:endParaRPr lang="en-US" smtClean="0"/>
          </a:p>
        </p:txBody>
      </p:sp>
      <p:sp>
        <p:nvSpPr>
          <p:cNvPr id="1384451" name="Rectangle 3"/>
          <p:cNvSpPr>
            <a:spLocks noGrp="1" noChangeArrowheads="1"/>
          </p:cNvSpPr>
          <p:nvPr>
            <p:ph idx="1"/>
          </p:nvPr>
        </p:nvSpPr>
        <p:spPr/>
        <p:txBody>
          <a:bodyPr/>
          <a:lstStyle/>
          <a:p>
            <a:r>
              <a:rPr lang="en-GB" smtClean="0"/>
              <a:t>What does Microsoft Security Essentials (MSE) do on a Windows 7 PC?</a:t>
            </a:r>
            <a:endParaRPr lang="en-US" smtClean="0"/>
          </a:p>
        </p:txBody>
      </p:sp>
      <p:sp>
        <p:nvSpPr>
          <p:cNvPr id="4" name="Slide Number Placeholder 4"/>
          <p:cNvSpPr>
            <a:spLocks noGrp="1"/>
          </p:cNvSpPr>
          <p:nvPr>
            <p:ph type="sldNum" sz="quarter" idx="12"/>
          </p:nvPr>
        </p:nvSpPr>
        <p:spPr/>
        <p:txBody>
          <a:bodyPr/>
          <a:lstStyle/>
          <a:p>
            <a:pPr>
              <a:defRPr/>
            </a:pPr>
            <a:fld id="{7D7E5576-32C0-414F-8E41-30176E93E8D6}" type="slidenum">
              <a:rPr lang="en-GB"/>
              <a:pPr>
                <a:defRPr/>
              </a:pPr>
              <a:t>120</a:t>
            </a:fld>
            <a:endParaRPr lang="en-GB"/>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p:txBody>
          <a:bodyPr/>
          <a:lstStyle/>
          <a:p>
            <a:r>
              <a:rPr lang="en-GB" smtClean="0"/>
              <a:t>Answer</a:t>
            </a:r>
            <a:endParaRPr lang="en-US" smtClean="0"/>
          </a:p>
        </p:txBody>
      </p:sp>
      <p:sp>
        <p:nvSpPr>
          <p:cNvPr id="1385475" name="Rectangle 3"/>
          <p:cNvSpPr>
            <a:spLocks noGrp="1" noChangeArrowheads="1"/>
          </p:cNvSpPr>
          <p:nvPr>
            <p:ph idx="1"/>
          </p:nvPr>
        </p:nvSpPr>
        <p:spPr/>
        <p:txBody>
          <a:bodyPr/>
          <a:lstStyle/>
          <a:p>
            <a:r>
              <a:rPr lang="en-GB" smtClean="0"/>
              <a:t>Acts as the antivirus and antispyware software for the PC</a:t>
            </a:r>
          </a:p>
          <a:p>
            <a:endParaRPr lang="en-GB" smtClean="0"/>
          </a:p>
          <a:p>
            <a:pPr>
              <a:buFontTx/>
              <a:buNone/>
            </a:pPr>
            <a:r>
              <a:rPr lang="en-GB" smtClean="0"/>
              <a:t>(When using MSE, Windows Defender is turned off)</a:t>
            </a:r>
            <a:endParaRPr lang="en-US" smtClean="0"/>
          </a:p>
        </p:txBody>
      </p:sp>
      <p:sp>
        <p:nvSpPr>
          <p:cNvPr id="4" name="Slide Number Placeholder 4"/>
          <p:cNvSpPr>
            <a:spLocks noGrp="1"/>
          </p:cNvSpPr>
          <p:nvPr>
            <p:ph type="sldNum" sz="quarter" idx="12"/>
          </p:nvPr>
        </p:nvSpPr>
        <p:spPr/>
        <p:txBody>
          <a:bodyPr/>
          <a:lstStyle/>
          <a:p>
            <a:pPr>
              <a:defRPr/>
            </a:pPr>
            <a:fld id="{9C9C97B7-1E45-4E4B-BE2C-BB7A22ED5C04}" type="slidenum">
              <a:rPr lang="en-GB"/>
              <a:pPr>
                <a:defRPr/>
              </a:pPr>
              <a:t>121</a:t>
            </a:fld>
            <a:endParaRPr lang="en-GB"/>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2"/>
          <p:cNvSpPr>
            <a:spLocks noGrp="1" noChangeArrowheads="1"/>
          </p:cNvSpPr>
          <p:nvPr>
            <p:ph type="title"/>
          </p:nvPr>
        </p:nvSpPr>
        <p:spPr/>
        <p:txBody>
          <a:bodyPr/>
          <a:lstStyle/>
          <a:p>
            <a:r>
              <a:rPr lang="en-GB" smtClean="0"/>
              <a:t>Question</a:t>
            </a:r>
            <a:endParaRPr lang="en-US" smtClean="0"/>
          </a:p>
        </p:txBody>
      </p:sp>
      <p:sp>
        <p:nvSpPr>
          <p:cNvPr id="1386499" name="Rectangle 3"/>
          <p:cNvSpPr>
            <a:spLocks noGrp="1" noChangeArrowheads="1"/>
          </p:cNvSpPr>
          <p:nvPr>
            <p:ph idx="1"/>
          </p:nvPr>
        </p:nvSpPr>
        <p:spPr/>
        <p:txBody>
          <a:bodyPr/>
          <a:lstStyle/>
          <a:p>
            <a:r>
              <a:rPr lang="en-GB" smtClean="0"/>
              <a:t>Where in Control Panel will you find a shortcut to manage services on your computer?</a:t>
            </a:r>
            <a:endParaRPr lang="en-US" smtClean="0"/>
          </a:p>
        </p:txBody>
      </p:sp>
      <p:sp>
        <p:nvSpPr>
          <p:cNvPr id="4" name="Slide Number Placeholder 4"/>
          <p:cNvSpPr>
            <a:spLocks noGrp="1"/>
          </p:cNvSpPr>
          <p:nvPr>
            <p:ph type="sldNum" sz="quarter" idx="12"/>
          </p:nvPr>
        </p:nvSpPr>
        <p:spPr/>
        <p:txBody>
          <a:bodyPr/>
          <a:lstStyle/>
          <a:p>
            <a:pPr>
              <a:defRPr/>
            </a:pPr>
            <a:fld id="{76581FC4-7573-4339-BE3C-5F571981C4F5}" type="slidenum">
              <a:rPr lang="en-GB"/>
              <a:pPr>
                <a:defRPr/>
              </a:pPr>
              <a:t>122</a:t>
            </a:fld>
            <a:endParaRPr lang="en-GB"/>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2"/>
          <p:cNvSpPr>
            <a:spLocks noGrp="1" noChangeArrowheads="1"/>
          </p:cNvSpPr>
          <p:nvPr>
            <p:ph type="title"/>
          </p:nvPr>
        </p:nvSpPr>
        <p:spPr/>
        <p:txBody>
          <a:bodyPr/>
          <a:lstStyle/>
          <a:p>
            <a:r>
              <a:rPr lang="en-GB" smtClean="0"/>
              <a:t>Answer</a:t>
            </a:r>
            <a:endParaRPr lang="en-US" smtClean="0"/>
          </a:p>
        </p:txBody>
      </p:sp>
      <p:sp>
        <p:nvSpPr>
          <p:cNvPr id="1387523" name="Rectangle 3"/>
          <p:cNvSpPr>
            <a:spLocks noGrp="1" noChangeArrowheads="1"/>
          </p:cNvSpPr>
          <p:nvPr>
            <p:ph idx="1"/>
          </p:nvPr>
        </p:nvSpPr>
        <p:spPr/>
        <p:txBody>
          <a:bodyPr/>
          <a:lstStyle/>
          <a:p>
            <a:r>
              <a:rPr lang="en-GB" smtClean="0"/>
              <a:t>The System and Security group under Administrative tools</a:t>
            </a:r>
          </a:p>
          <a:p>
            <a:endParaRPr lang="en-GB" smtClean="0"/>
          </a:p>
          <a:p>
            <a:pPr>
              <a:buFontTx/>
              <a:buNone/>
            </a:pPr>
            <a:endParaRPr lang="en-US" smtClean="0"/>
          </a:p>
        </p:txBody>
      </p:sp>
      <p:sp>
        <p:nvSpPr>
          <p:cNvPr id="4" name="Slide Number Placeholder 4"/>
          <p:cNvSpPr>
            <a:spLocks noGrp="1"/>
          </p:cNvSpPr>
          <p:nvPr>
            <p:ph type="sldNum" sz="quarter" idx="12"/>
          </p:nvPr>
        </p:nvSpPr>
        <p:spPr/>
        <p:txBody>
          <a:bodyPr/>
          <a:lstStyle/>
          <a:p>
            <a:pPr>
              <a:defRPr/>
            </a:pPr>
            <a:fld id="{93A831A8-FA6B-4E21-BE5F-CCE2AD762A75}" type="slidenum">
              <a:rPr lang="en-GB"/>
              <a:pPr>
                <a:defRPr/>
              </a:pPr>
              <a:t>123</a:t>
            </a:fld>
            <a:endParaRPr lang="en-GB"/>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2"/>
          <p:cNvSpPr>
            <a:spLocks noGrp="1" noChangeArrowheads="1"/>
          </p:cNvSpPr>
          <p:nvPr>
            <p:ph type="title"/>
          </p:nvPr>
        </p:nvSpPr>
        <p:spPr/>
        <p:txBody>
          <a:bodyPr/>
          <a:lstStyle/>
          <a:p>
            <a:r>
              <a:rPr lang="en-GB" smtClean="0"/>
              <a:t>Question</a:t>
            </a:r>
            <a:endParaRPr lang="en-US" smtClean="0"/>
          </a:p>
        </p:txBody>
      </p:sp>
      <p:sp>
        <p:nvSpPr>
          <p:cNvPr id="1388547" name="Rectangle 3"/>
          <p:cNvSpPr>
            <a:spLocks noGrp="1" noChangeArrowheads="1"/>
          </p:cNvSpPr>
          <p:nvPr>
            <p:ph idx="1"/>
          </p:nvPr>
        </p:nvSpPr>
        <p:spPr/>
        <p:txBody>
          <a:bodyPr/>
          <a:lstStyle/>
          <a:p>
            <a:r>
              <a:rPr lang="en-GB" smtClean="0"/>
              <a:t>What is Upgrade Advisor used for in Windows 7?</a:t>
            </a:r>
            <a:endParaRPr lang="en-US" smtClean="0"/>
          </a:p>
        </p:txBody>
      </p:sp>
      <p:sp>
        <p:nvSpPr>
          <p:cNvPr id="4" name="Slide Number Placeholder 4"/>
          <p:cNvSpPr>
            <a:spLocks noGrp="1"/>
          </p:cNvSpPr>
          <p:nvPr>
            <p:ph type="sldNum" sz="quarter" idx="12"/>
          </p:nvPr>
        </p:nvSpPr>
        <p:spPr/>
        <p:txBody>
          <a:bodyPr/>
          <a:lstStyle/>
          <a:p>
            <a:pPr>
              <a:defRPr/>
            </a:pPr>
            <a:fld id="{7288F4F7-B1E4-499E-99F7-C13A559F2741}" type="slidenum">
              <a:rPr lang="en-GB"/>
              <a:pPr>
                <a:defRPr/>
              </a:pPr>
              <a:t>124</a:t>
            </a:fld>
            <a:endParaRPr lang="en-GB"/>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type="title"/>
          </p:nvPr>
        </p:nvSpPr>
        <p:spPr/>
        <p:txBody>
          <a:bodyPr/>
          <a:lstStyle/>
          <a:p>
            <a:r>
              <a:rPr lang="en-GB" smtClean="0"/>
              <a:t>Answer</a:t>
            </a:r>
            <a:endParaRPr lang="en-US" smtClean="0"/>
          </a:p>
        </p:txBody>
      </p:sp>
      <p:sp>
        <p:nvSpPr>
          <p:cNvPr id="1389571" name="Rectangle 3"/>
          <p:cNvSpPr>
            <a:spLocks noGrp="1" noChangeArrowheads="1"/>
          </p:cNvSpPr>
          <p:nvPr>
            <p:ph idx="1"/>
          </p:nvPr>
        </p:nvSpPr>
        <p:spPr/>
        <p:txBody>
          <a:bodyPr/>
          <a:lstStyle/>
          <a:p>
            <a:r>
              <a:rPr lang="en-GB" smtClean="0"/>
              <a:t>To check for potential compatibility issues when upgrading to Windows 7</a:t>
            </a:r>
            <a:endParaRPr lang="en-US" smtClean="0"/>
          </a:p>
        </p:txBody>
      </p:sp>
      <p:sp>
        <p:nvSpPr>
          <p:cNvPr id="4" name="Slide Number Placeholder 4"/>
          <p:cNvSpPr>
            <a:spLocks noGrp="1"/>
          </p:cNvSpPr>
          <p:nvPr>
            <p:ph type="sldNum" sz="quarter" idx="12"/>
          </p:nvPr>
        </p:nvSpPr>
        <p:spPr/>
        <p:txBody>
          <a:bodyPr/>
          <a:lstStyle/>
          <a:p>
            <a:pPr>
              <a:defRPr/>
            </a:pPr>
            <a:fld id="{52A8FE96-866D-4B41-9393-4668A2D84E6E}" type="slidenum">
              <a:rPr lang="en-GB"/>
              <a:pPr>
                <a:defRPr/>
              </a:pPr>
              <a:t>125</a:t>
            </a:fld>
            <a:endParaRPr lang="en-GB"/>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Grp="1" noChangeArrowheads="1"/>
          </p:cNvSpPr>
          <p:nvPr>
            <p:ph type="title"/>
          </p:nvPr>
        </p:nvSpPr>
        <p:spPr/>
        <p:txBody>
          <a:bodyPr/>
          <a:lstStyle/>
          <a:p>
            <a:r>
              <a:rPr lang="en-GB" smtClean="0"/>
              <a:t>Question</a:t>
            </a:r>
            <a:endParaRPr lang="en-US" smtClean="0"/>
          </a:p>
        </p:txBody>
      </p:sp>
      <p:sp>
        <p:nvSpPr>
          <p:cNvPr id="1390595" name="Rectangle 3"/>
          <p:cNvSpPr>
            <a:spLocks noGrp="1" noChangeArrowheads="1"/>
          </p:cNvSpPr>
          <p:nvPr>
            <p:ph idx="1"/>
          </p:nvPr>
        </p:nvSpPr>
        <p:spPr/>
        <p:txBody>
          <a:bodyPr/>
          <a:lstStyle/>
          <a:p>
            <a:r>
              <a:rPr lang="en-GB" smtClean="0"/>
              <a:t>You want your PC to recognise audio CDs and start playing without any user intervention. What should you configure?</a:t>
            </a:r>
            <a:endParaRPr lang="en-US" smtClean="0"/>
          </a:p>
        </p:txBody>
      </p:sp>
      <p:sp>
        <p:nvSpPr>
          <p:cNvPr id="4" name="Slide Number Placeholder 4"/>
          <p:cNvSpPr>
            <a:spLocks noGrp="1"/>
          </p:cNvSpPr>
          <p:nvPr>
            <p:ph type="sldNum" sz="quarter" idx="12"/>
          </p:nvPr>
        </p:nvSpPr>
        <p:spPr/>
        <p:txBody>
          <a:bodyPr/>
          <a:lstStyle/>
          <a:p>
            <a:pPr>
              <a:defRPr/>
            </a:pPr>
            <a:fld id="{8B8197DD-831D-489A-A2AD-C076C5D1E8D6}" type="slidenum">
              <a:rPr lang="en-GB"/>
              <a:pPr>
                <a:defRPr/>
              </a:pPr>
              <a:t>126</a:t>
            </a:fld>
            <a:endParaRPr lang="en-GB"/>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8" name="Rectangle 2"/>
          <p:cNvSpPr>
            <a:spLocks noGrp="1" noChangeArrowheads="1"/>
          </p:cNvSpPr>
          <p:nvPr>
            <p:ph type="title"/>
          </p:nvPr>
        </p:nvSpPr>
        <p:spPr/>
        <p:txBody>
          <a:bodyPr/>
          <a:lstStyle/>
          <a:p>
            <a:r>
              <a:rPr lang="en-GB" smtClean="0"/>
              <a:t>Answer</a:t>
            </a:r>
            <a:endParaRPr lang="en-US" smtClean="0"/>
          </a:p>
        </p:txBody>
      </p:sp>
      <p:sp>
        <p:nvSpPr>
          <p:cNvPr id="1391619" name="Rectangle 3"/>
          <p:cNvSpPr>
            <a:spLocks noGrp="1" noChangeArrowheads="1"/>
          </p:cNvSpPr>
          <p:nvPr>
            <p:ph idx="1"/>
          </p:nvPr>
        </p:nvSpPr>
        <p:spPr/>
        <p:txBody>
          <a:bodyPr/>
          <a:lstStyle/>
          <a:p>
            <a:r>
              <a:rPr lang="en-GB" smtClean="0"/>
              <a:t>Configure the auto play settings.</a:t>
            </a:r>
            <a:endParaRPr lang="en-US" smtClean="0"/>
          </a:p>
        </p:txBody>
      </p:sp>
      <p:sp>
        <p:nvSpPr>
          <p:cNvPr id="4" name="Slide Number Placeholder 4"/>
          <p:cNvSpPr>
            <a:spLocks noGrp="1"/>
          </p:cNvSpPr>
          <p:nvPr>
            <p:ph type="sldNum" sz="quarter" idx="12"/>
          </p:nvPr>
        </p:nvSpPr>
        <p:spPr/>
        <p:txBody>
          <a:bodyPr/>
          <a:lstStyle/>
          <a:p>
            <a:pPr>
              <a:defRPr/>
            </a:pPr>
            <a:fld id="{2540F5BE-3B5E-4D3C-B8AC-345DCB28604B}" type="slidenum">
              <a:rPr lang="en-GB"/>
              <a:pPr>
                <a:defRPr/>
              </a:pPr>
              <a:t>127</a:t>
            </a:fld>
            <a:endParaRPr lang="en-GB"/>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2" name="Rectangle 2"/>
          <p:cNvSpPr>
            <a:spLocks noGrp="1" noChangeArrowheads="1"/>
          </p:cNvSpPr>
          <p:nvPr>
            <p:ph type="title"/>
          </p:nvPr>
        </p:nvSpPr>
        <p:spPr/>
        <p:txBody>
          <a:bodyPr/>
          <a:lstStyle/>
          <a:p>
            <a:r>
              <a:rPr lang="en-GB" smtClean="0"/>
              <a:t>Question</a:t>
            </a:r>
            <a:endParaRPr lang="en-US" smtClean="0"/>
          </a:p>
        </p:txBody>
      </p:sp>
      <p:sp>
        <p:nvSpPr>
          <p:cNvPr id="1392643" name="Rectangle 3"/>
          <p:cNvSpPr>
            <a:spLocks noGrp="1" noChangeArrowheads="1"/>
          </p:cNvSpPr>
          <p:nvPr>
            <p:ph idx="1"/>
          </p:nvPr>
        </p:nvSpPr>
        <p:spPr/>
        <p:txBody>
          <a:bodyPr/>
          <a:lstStyle/>
          <a:p>
            <a:r>
              <a:rPr lang="en-GB" smtClean="0"/>
              <a:t>What file system is designed to be used to transfer large files between a PC and portable devices?</a:t>
            </a:r>
            <a:endParaRPr lang="en-US" smtClean="0"/>
          </a:p>
        </p:txBody>
      </p:sp>
      <p:sp>
        <p:nvSpPr>
          <p:cNvPr id="4" name="Slide Number Placeholder 4"/>
          <p:cNvSpPr>
            <a:spLocks noGrp="1"/>
          </p:cNvSpPr>
          <p:nvPr>
            <p:ph type="sldNum" sz="quarter" idx="12"/>
          </p:nvPr>
        </p:nvSpPr>
        <p:spPr/>
        <p:txBody>
          <a:bodyPr/>
          <a:lstStyle/>
          <a:p>
            <a:pPr>
              <a:defRPr/>
            </a:pPr>
            <a:fld id="{AC396CA8-91E8-4BD1-9056-13CAA887561E}" type="slidenum">
              <a:rPr lang="en-GB"/>
              <a:pPr>
                <a:defRPr/>
              </a:pPr>
              <a:t>128</a:t>
            </a:fld>
            <a:endParaRPr lang="en-GB"/>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Rectangle 2"/>
          <p:cNvSpPr>
            <a:spLocks noGrp="1" noChangeArrowheads="1"/>
          </p:cNvSpPr>
          <p:nvPr>
            <p:ph type="title"/>
          </p:nvPr>
        </p:nvSpPr>
        <p:spPr/>
        <p:txBody>
          <a:bodyPr/>
          <a:lstStyle/>
          <a:p>
            <a:r>
              <a:rPr lang="en-GB" smtClean="0"/>
              <a:t>Answer</a:t>
            </a:r>
            <a:endParaRPr lang="en-US" smtClean="0"/>
          </a:p>
        </p:txBody>
      </p:sp>
      <p:sp>
        <p:nvSpPr>
          <p:cNvPr id="1393667" name="Rectangle 3"/>
          <p:cNvSpPr>
            <a:spLocks noGrp="1" noChangeArrowheads="1"/>
          </p:cNvSpPr>
          <p:nvPr>
            <p:ph idx="1"/>
          </p:nvPr>
        </p:nvSpPr>
        <p:spPr/>
        <p:txBody>
          <a:bodyPr/>
          <a:lstStyle/>
          <a:p>
            <a:r>
              <a:rPr lang="en-GB" smtClean="0"/>
              <a:t>exFAT</a:t>
            </a:r>
          </a:p>
          <a:p>
            <a:pPr>
              <a:buFontTx/>
              <a:buNone/>
            </a:pPr>
            <a:endParaRPr lang="en-US" sz="2800" smtClean="0"/>
          </a:p>
        </p:txBody>
      </p:sp>
      <p:sp>
        <p:nvSpPr>
          <p:cNvPr id="4" name="Slide Number Placeholder 4"/>
          <p:cNvSpPr>
            <a:spLocks noGrp="1"/>
          </p:cNvSpPr>
          <p:nvPr>
            <p:ph type="sldNum" sz="quarter" idx="12"/>
          </p:nvPr>
        </p:nvSpPr>
        <p:spPr/>
        <p:txBody>
          <a:bodyPr/>
          <a:lstStyle/>
          <a:p>
            <a:pPr>
              <a:defRPr/>
            </a:pPr>
            <a:fld id="{8EC595B4-ECFF-4180-90F2-0061284F4279}" type="slidenum">
              <a:rPr lang="en-GB"/>
              <a:pPr>
                <a:defRPr/>
              </a:pPr>
              <a:t>129</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6" name="Rectangle 4"/>
          <p:cNvSpPr>
            <a:spLocks noGrp="1" noChangeArrowheads="1"/>
          </p:cNvSpPr>
          <p:nvPr>
            <p:ph type="title"/>
          </p:nvPr>
        </p:nvSpPr>
        <p:spPr/>
        <p:txBody>
          <a:bodyPr/>
          <a:lstStyle/>
          <a:p>
            <a:r>
              <a:rPr lang="en-GB" smtClean="0"/>
              <a:t>Answer</a:t>
            </a:r>
          </a:p>
        </p:txBody>
      </p:sp>
      <p:sp>
        <p:nvSpPr>
          <p:cNvPr id="1175557" name="Rectangle 5"/>
          <p:cNvSpPr>
            <a:spLocks noGrp="1" noChangeArrowheads="1"/>
          </p:cNvSpPr>
          <p:nvPr>
            <p:ph idx="1"/>
          </p:nvPr>
        </p:nvSpPr>
        <p:spPr/>
        <p:txBody>
          <a:bodyPr/>
          <a:lstStyle/>
          <a:p>
            <a:r>
              <a:rPr lang="en-GB" smtClean="0"/>
              <a:t>MSINFO32 (System Information)</a:t>
            </a:r>
          </a:p>
        </p:txBody>
      </p:sp>
      <p:sp>
        <p:nvSpPr>
          <p:cNvPr id="5" name="Slide Number Placeholder 4"/>
          <p:cNvSpPr>
            <a:spLocks noGrp="1"/>
          </p:cNvSpPr>
          <p:nvPr>
            <p:ph type="sldNum" sz="quarter" idx="12"/>
          </p:nvPr>
        </p:nvSpPr>
        <p:spPr/>
        <p:txBody>
          <a:bodyPr/>
          <a:lstStyle/>
          <a:p>
            <a:pPr>
              <a:defRPr/>
            </a:pPr>
            <a:fld id="{C9185A20-6518-4557-A447-BB50919AE1ED}" type="slidenum">
              <a:rPr lang="en-GB"/>
              <a:pPr>
                <a:defRPr/>
              </a:pPr>
              <a:t>13</a:t>
            </a:fld>
            <a:endParaRPr lang="en-GB"/>
          </a:p>
        </p:txBody>
      </p:sp>
      <p:pic>
        <p:nvPicPr>
          <p:cNvPr id="1175558" name="Picture 6" descr="msinfo32"/>
          <p:cNvPicPr>
            <a:picLocks noChangeAspect="1" noChangeArrowheads="1"/>
          </p:cNvPicPr>
          <p:nvPr/>
        </p:nvPicPr>
        <p:blipFill>
          <a:blip r:embed="rId2" cstate="print"/>
          <a:srcRect/>
          <a:stretch>
            <a:fillRect/>
          </a:stretch>
        </p:blipFill>
        <p:spPr bwMode="auto">
          <a:xfrm>
            <a:off x="1057275" y="2293938"/>
            <a:ext cx="5314950" cy="3582987"/>
          </a:xfrm>
          <a:prstGeom prst="rect">
            <a:avLst/>
          </a:prstGeom>
          <a:noFill/>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0" name="Rectangle 2"/>
          <p:cNvSpPr>
            <a:spLocks noGrp="1" noChangeArrowheads="1"/>
          </p:cNvSpPr>
          <p:nvPr>
            <p:ph type="title"/>
          </p:nvPr>
        </p:nvSpPr>
        <p:spPr/>
        <p:txBody>
          <a:bodyPr/>
          <a:lstStyle/>
          <a:p>
            <a:r>
              <a:rPr lang="en-GB" smtClean="0"/>
              <a:t>Question</a:t>
            </a:r>
            <a:endParaRPr lang="en-US" smtClean="0"/>
          </a:p>
        </p:txBody>
      </p:sp>
      <p:sp>
        <p:nvSpPr>
          <p:cNvPr id="1394691" name="Rectangle 3"/>
          <p:cNvSpPr>
            <a:spLocks noGrp="1" noChangeArrowheads="1"/>
          </p:cNvSpPr>
          <p:nvPr>
            <p:ph idx="1"/>
          </p:nvPr>
        </p:nvSpPr>
        <p:spPr/>
        <p:txBody>
          <a:bodyPr/>
          <a:lstStyle/>
          <a:p>
            <a:r>
              <a:rPr lang="en-GB" smtClean="0"/>
              <a:t>What two steps should you perform to install a local printer directly attached to the PC?</a:t>
            </a:r>
            <a:endParaRPr lang="en-US" smtClean="0"/>
          </a:p>
        </p:txBody>
      </p:sp>
      <p:sp>
        <p:nvSpPr>
          <p:cNvPr id="4" name="Slide Number Placeholder 4"/>
          <p:cNvSpPr>
            <a:spLocks noGrp="1"/>
          </p:cNvSpPr>
          <p:nvPr>
            <p:ph type="sldNum" sz="quarter" idx="12"/>
          </p:nvPr>
        </p:nvSpPr>
        <p:spPr/>
        <p:txBody>
          <a:bodyPr/>
          <a:lstStyle/>
          <a:p>
            <a:pPr>
              <a:defRPr/>
            </a:pPr>
            <a:fld id="{DFC66720-4783-4CDB-91BB-FF2A9F1E74AA}" type="slidenum">
              <a:rPr lang="en-GB"/>
              <a:pPr>
                <a:defRPr/>
              </a:pPr>
              <a:t>130</a:t>
            </a:fld>
            <a:endParaRPr lang="en-GB"/>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4" name="Rectangle 2"/>
          <p:cNvSpPr>
            <a:spLocks noGrp="1" noChangeArrowheads="1"/>
          </p:cNvSpPr>
          <p:nvPr>
            <p:ph type="title"/>
          </p:nvPr>
        </p:nvSpPr>
        <p:spPr/>
        <p:txBody>
          <a:bodyPr/>
          <a:lstStyle/>
          <a:p>
            <a:r>
              <a:rPr lang="en-GB" smtClean="0"/>
              <a:t>Answer</a:t>
            </a:r>
            <a:endParaRPr lang="en-US" smtClean="0"/>
          </a:p>
        </p:txBody>
      </p:sp>
      <p:sp>
        <p:nvSpPr>
          <p:cNvPr id="1395715" name="Rectangle 3"/>
          <p:cNvSpPr>
            <a:spLocks noGrp="1" noChangeArrowheads="1"/>
          </p:cNvSpPr>
          <p:nvPr>
            <p:ph idx="1"/>
          </p:nvPr>
        </p:nvSpPr>
        <p:spPr/>
        <p:txBody>
          <a:bodyPr/>
          <a:lstStyle/>
          <a:p>
            <a:r>
              <a:rPr lang="en-GB" smtClean="0"/>
              <a:t>Use the Add Printer Wizard</a:t>
            </a:r>
          </a:p>
          <a:p>
            <a:r>
              <a:rPr lang="en-GB" smtClean="0"/>
              <a:t>Follow the manufactures instructions</a:t>
            </a:r>
            <a:endParaRPr lang="en-US" smtClean="0"/>
          </a:p>
        </p:txBody>
      </p:sp>
      <p:sp>
        <p:nvSpPr>
          <p:cNvPr id="4" name="Slide Number Placeholder 4"/>
          <p:cNvSpPr>
            <a:spLocks noGrp="1"/>
          </p:cNvSpPr>
          <p:nvPr>
            <p:ph type="sldNum" sz="quarter" idx="12"/>
          </p:nvPr>
        </p:nvSpPr>
        <p:spPr/>
        <p:txBody>
          <a:bodyPr/>
          <a:lstStyle/>
          <a:p>
            <a:pPr>
              <a:defRPr/>
            </a:pPr>
            <a:fld id="{EAC5BD4E-E912-4A6F-AE04-AAE558F20AD7}" type="slidenum">
              <a:rPr lang="en-GB"/>
              <a:pPr>
                <a:defRPr/>
              </a:pPr>
              <a:t>131</a:t>
            </a:fld>
            <a:endParaRPr lang="en-GB"/>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Rectangle 2"/>
          <p:cNvSpPr>
            <a:spLocks noGrp="1" noChangeArrowheads="1"/>
          </p:cNvSpPr>
          <p:nvPr>
            <p:ph type="title"/>
          </p:nvPr>
        </p:nvSpPr>
        <p:spPr/>
        <p:txBody>
          <a:bodyPr/>
          <a:lstStyle/>
          <a:p>
            <a:r>
              <a:rPr lang="en-GB" smtClean="0"/>
              <a:t>Question</a:t>
            </a:r>
            <a:endParaRPr lang="en-US" smtClean="0"/>
          </a:p>
        </p:txBody>
      </p:sp>
      <p:sp>
        <p:nvSpPr>
          <p:cNvPr id="1396739" name="Rectangle 3"/>
          <p:cNvSpPr>
            <a:spLocks noGrp="1" noChangeArrowheads="1"/>
          </p:cNvSpPr>
          <p:nvPr>
            <p:ph idx="1"/>
          </p:nvPr>
        </p:nvSpPr>
        <p:spPr/>
        <p:txBody>
          <a:bodyPr/>
          <a:lstStyle/>
          <a:p>
            <a:r>
              <a:rPr lang="en-GB" smtClean="0"/>
              <a:t>You want the users to be able to print securely across the Internet. What protocol should they use?</a:t>
            </a:r>
            <a:endParaRPr lang="en-US" smtClean="0"/>
          </a:p>
        </p:txBody>
      </p:sp>
      <p:sp>
        <p:nvSpPr>
          <p:cNvPr id="4" name="Slide Number Placeholder 4"/>
          <p:cNvSpPr>
            <a:spLocks noGrp="1"/>
          </p:cNvSpPr>
          <p:nvPr>
            <p:ph type="sldNum" sz="quarter" idx="12"/>
          </p:nvPr>
        </p:nvSpPr>
        <p:spPr/>
        <p:txBody>
          <a:bodyPr/>
          <a:lstStyle/>
          <a:p>
            <a:pPr>
              <a:defRPr/>
            </a:pPr>
            <a:fld id="{A372FA80-367E-44B0-AE76-A5B3942CD07D}" type="slidenum">
              <a:rPr lang="en-GB"/>
              <a:pPr>
                <a:defRPr/>
              </a:pPr>
              <a:t>132</a:t>
            </a:fld>
            <a:endParaRPr lang="en-GB"/>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2"/>
          <p:cNvSpPr>
            <a:spLocks noGrp="1" noChangeArrowheads="1"/>
          </p:cNvSpPr>
          <p:nvPr>
            <p:ph type="title"/>
          </p:nvPr>
        </p:nvSpPr>
        <p:spPr/>
        <p:txBody>
          <a:bodyPr/>
          <a:lstStyle/>
          <a:p>
            <a:r>
              <a:rPr lang="en-GB" smtClean="0"/>
              <a:t>Answer</a:t>
            </a:r>
            <a:endParaRPr lang="en-US" smtClean="0"/>
          </a:p>
        </p:txBody>
      </p:sp>
      <p:sp>
        <p:nvSpPr>
          <p:cNvPr id="1397763" name="Rectangle 3"/>
          <p:cNvSpPr>
            <a:spLocks noGrp="1" noChangeArrowheads="1"/>
          </p:cNvSpPr>
          <p:nvPr>
            <p:ph idx="1"/>
          </p:nvPr>
        </p:nvSpPr>
        <p:spPr/>
        <p:txBody>
          <a:bodyPr/>
          <a:lstStyle/>
          <a:p>
            <a:r>
              <a:rPr lang="en-GB" smtClean="0"/>
              <a:t>Internet Printing protocol over HTTP</a:t>
            </a:r>
            <a:endParaRPr lang="en-US" smtClean="0"/>
          </a:p>
        </p:txBody>
      </p:sp>
      <p:sp>
        <p:nvSpPr>
          <p:cNvPr id="4" name="Slide Number Placeholder 4"/>
          <p:cNvSpPr>
            <a:spLocks noGrp="1"/>
          </p:cNvSpPr>
          <p:nvPr>
            <p:ph type="sldNum" sz="quarter" idx="12"/>
          </p:nvPr>
        </p:nvSpPr>
        <p:spPr/>
        <p:txBody>
          <a:bodyPr/>
          <a:lstStyle/>
          <a:p>
            <a:pPr>
              <a:defRPr/>
            </a:pPr>
            <a:fld id="{7DE03C5F-D522-41D9-9288-D93B1CF319DF}" type="slidenum">
              <a:rPr lang="en-GB"/>
              <a:pPr>
                <a:defRPr/>
              </a:pPr>
              <a:t>133</a:t>
            </a:fld>
            <a:endParaRPr lang="en-GB"/>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2"/>
          <p:cNvSpPr>
            <a:spLocks noGrp="1" noChangeArrowheads="1"/>
          </p:cNvSpPr>
          <p:nvPr>
            <p:ph type="title"/>
          </p:nvPr>
        </p:nvSpPr>
        <p:spPr/>
        <p:txBody>
          <a:bodyPr/>
          <a:lstStyle/>
          <a:p>
            <a:r>
              <a:rPr lang="en-GB" smtClean="0"/>
              <a:t>Question</a:t>
            </a:r>
            <a:endParaRPr lang="en-US" smtClean="0"/>
          </a:p>
        </p:txBody>
      </p:sp>
      <p:sp>
        <p:nvSpPr>
          <p:cNvPr id="1398787" name="Rectangle 3"/>
          <p:cNvSpPr>
            <a:spLocks noGrp="1" noChangeArrowheads="1"/>
          </p:cNvSpPr>
          <p:nvPr>
            <p:ph idx="1"/>
          </p:nvPr>
        </p:nvSpPr>
        <p:spPr/>
        <p:txBody>
          <a:bodyPr/>
          <a:lstStyle/>
          <a:p>
            <a:r>
              <a:rPr lang="en-GB" smtClean="0"/>
              <a:t>There is a problem with a printer and I want to pause all print jobs in the queue. How to I do this?</a:t>
            </a:r>
            <a:endParaRPr lang="en-US" smtClean="0"/>
          </a:p>
        </p:txBody>
      </p:sp>
      <p:sp>
        <p:nvSpPr>
          <p:cNvPr id="4" name="Slide Number Placeholder 4"/>
          <p:cNvSpPr>
            <a:spLocks noGrp="1"/>
          </p:cNvSpPr>
          <p:nvPr>
            <p:ph type="sldNum" sz="quarter" idx="12"/>
          </p:nvPr>
        </p:nvSpPr>
        <p:spPr/>
        <p:txBody>
          <a:bodyPr/>
          <a:lstStyle/>
          <a:p>
            <a:pPr>
              <a:defRPr/>
            </a:pPr>
            <a:fld id="{59BEDDF1-2CCA-4539-B538-DAE0406ED009}" type="slidenum">
              <a:rPr lang="en-GB"/>
              <a:pPr>
                <a:defRPr/>
              </a:pPr>
              <a:t>134</a:t>
            </a:fld>
            <a:endParaRPr lang="en-GB"/>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0" name="Rectangle 2"/>
          <p:cNvSpPr>
            <a:spLocks noGrp="1" noChangeArrowheads="1"/>
          </p:cNvSpPr>
          <p:nvPr>
            <p:ph type="title"/>
          </p:nvPr>
        </p:nvSpPr>
        <p:spPr/>
        <p:txBody>
          <a:bodyPr/>
          <a:lstStyle/>
          <a:p>
            <a:r>
              <a:rPr lang="en-GB" smtClean="0"/>
              <a:t>Answer</a:t>
            </a:r>
            <a:endParaRPr lang="en-US" smtClean="0"/>
          </a:p>
        </p:txBody>
      </p:sp>
      <p:sp>
        <p:nvSpPr>
          <p:cNvPr id="1399811" name="Rectangle 3"/>
          <p:cNvSpPr>
            <a:spLocks noGrp="1" noChangeArrowheads="1"/>
          </p:cNvSpPr>
          <p:nvPr>
            <p:ph idx="1"/>
          </p:nvPr>
        </p:nvSpPr>
        <p:spPr/>
        <p:txBody>
          <a:bodyPr/>
          <a:lstStyle/>
          <a:p>
            <a:r>
              <a:rPr lang="en-GB" smtClean="0"/>
              <a:t>Double click the printer, select Printer, select Pause</a:t>
            </a:r>
            <a:endParaRPr lang="en-US" smtClean="0"/>
          </a:p>
        </p:txBody>
      </p:sp>
      <p:sp>
        <p:nvSpPr>
          <p:cNvPr id="4" name="Slide Number Placeholder 4"/>
          <p:cNvSpPr>
            <a:spLocks noGrp="1"/>
          </p:cNvSpPr>
          <p:nvPr>
            <p:ph type="sldNum" sz="quarter" idx="12"/>
          </p:nvPr>
        </p:nvSpPr>
        <p:spPr/>
        <p:txBody>
          <a:bodyPr/>
          <a:lstStyle/>
          <a:p>
            <a:pPr>
              <a:defRPr/>
            </a:pPr>
            <a:fld id="{92709AC3-BB7D-4F23-95E3-6D4C74271E18}" type="slidenum">
              <a:rPr lang="en-GB"/>
              <a:pPr>
                <a:defRPr/>
              </a:pPr>
              <a:t>135</a:t>
            </a:fld>
            <a:endParaRPr lang="en-GB"/>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Grp="1" noChangeArrowheads="1"/>
          </p:cNvSpPr>
          <p:nvPr>
            <p:ph type="title"/>
          </p:nvPr>
        </p:nvSpPr>
        <p:spPr/>
        <p:txBody>
          <a:bodyPr/>
          <a:lstStyle/>
          <a:p>
            <a:r>
              <a:rPr lang="en-GB" smtClean="0"/>
              <a:t>Question</a:t>
            </a:r>
            <a:endParaRPr lang="en-US" smtClean="0"/>
          </a:p>
        </p:txBody>
      </p:sp>
      <p:sp>
        <p:nvSpPr>
          <p:cNvPr id="1400835" name="Rectangle 3"/>
          <p:cNvSpPr>
            <a:spLocks noGrp="1" noChangeArrowheads="1"/>
          </p:cNvSpPr>
          <p:nvPr>
            <p:ph idx="1"/>
          </p:nvPr>
        </p:nvSpPr>
        <p:spPr/>
        <p:txBody>
          <a:bodyPr/>
          <a:lstStyle/>
          <a:p>
            <a:r>
              <a:rPr lang="en-GB" smtClean="0"/>
              <a:t>Which feature enables you to change the display resolution of a computer monitor in Windows 7?</a:t>
            </a:r>
            <a:endParaRPr lang="en-US" smtClean="0"/>
          </a:p>
        </p:txBody>
      </p:sp>
      <p:sp>
        <p:nvSpPr>
          <p:cNvPr id="4" name="Slide Number Placeholder 4"/>
          <p:cNvSpPr>
            <a:spLocks noGrp="1"/>
          </p:cNvSpPr>
          <p:nvPr>
            <p:ph type="sldNum" sz="quarter" idx="12"/>
          </p:nvPr>
        </p:nvSpPr>
        <p:spPr/>
        <p:txBody>
          <a:bodyPr/>
          <a:lstStyle/>
          <a:p>
            <a:pPr>
              <a:defRPr/>
            </a:pPr>
            <a:fld id="{1A7983BD-E290-4FE8-93A5-8520597EB139}" type="slidenum">
              <a:rPr lang="en-GB"/>
              <a:pPr>
                <a:defRPr/>
              </a:pPr>
              <a:t>136</a:t>
            </a:fld>
            <a:endParaRPr lang="en-GB"/>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8" name="Rectangle 2"/>
          <p:cNvSpPr>
            <a:spLocks noGrp="1" noChangeArrowheads="1"/>
          </p:cNvSpPr>
          <p:nvPr>
            <p:ph type="title"/>
          </p:nvPr>
        </p:nvSpPr>
        <p:spPr/>
        <p:txBody>
          <a:bodyPr/>
          <a:lstStyle/>
          <a:p>
            <a:r>
              <a:rPr lang="en-GB" smtClean="0"/>
              <a:t>Answer</a:t>
            </a:r>
            <a:endParaRPr lang="en-US" smtClean="0"/>
          </a:p>
        </p:txBody>
      </p:sp>
      <p:sp>
        <p:nvSpPr>
          <p:cNvPr id="1401859" name="Rectangle 3"/>
          <p:cNvSpPr>
            <a:spLocks noGrp="1" noChangeArrowheads="1"/>
          </p:cNvSpPr>
          <p:nvPr>
            <p:ph idx="1"/>
          </p:nvPr>
        </p:nvSpPr>
        <p:spPr/>
        <p:txBody>
          <a:bodyPr/>
          <a:lstStyle/>
          <a:p>
            <a:r>
              <a:rPr lang="en-GB" smtClean="0"/>
              <a:t>Appearance and Personalisation</a:t>
            </a:r>
            <a:endParaRPr lang="en-US" smtClean="0"/>
          </a:p>
        </p:txBody>
      </p:sp>
      <p:sp>
        <p:nvSpPr>
          <p:cNvPr id="4" name="Slide Number Placeholder 4"/>
          <p:cNvSpPr>
            <a:spLocks noGrp="1"/>
          </p:cNvSpPr>
          <p:nvPr>
            <p:ph type="sldNum" sz="quarter" idx="12"/>
          </p:nvPr>
        </p:nvSpPr>
        <p:spPr/>
        <p:txBody>
          <a:bodyPr/>
          <a:lstStyle/>
          <a:p>
            <a:pPr>
              <a:defRPr/>
            </a:pPr>
            <a:fld id="{268BB2DA-75CF-4BAE-8497-E0BFC8553860}" type="slidenum">
              <a:rPr lang="en-GB"/>
              <a:pPr>
                <a:defRPr/>
              </a:pPr>
              <a:t>137</a:t>
            </a:fld>
            <a:endParaRPr lang="en-GB"/>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2" name="Rectangle 2"/>
          <p:cNvSpPr>
            <a:spLocks noGrp="1" noChangeArrowheads="1"/>
          </p:cNvSpPr>
          <p:nvPr>
            <p:ph type="title"/>
          </p:nvPr>
        </p:nvSpPr>
        <p:spPr/>
        <p:txBody>
          <a:bodyPr/>
          <a:lstStyle/>
          <a:p>
            <a:r>
              <a:rPr lang="en-GB" smtClean="0"/>
              <a:t>Question</a:t>
            </a:r>
            <a:endParaRPr lang="en-US" smtClean="0"/>
          </a:p>
        </p:txBody>
      </p:sp>
      <p:sp>
        <p:nvSpPr>
          <p:cNvPr id="1402883" name="Rectangle 3"/>
          <p:cNvSpPr>
            <a:spLocks noGrp="1" noChangeArrowheads="1"/>
          </p:cNvSpPr>
          <p:nvPr>
            <p:ph idx="1"/>
          </p:nvPr>
        </p:nvSpPr>
        <p:spPr/>
        <p:txBody>
          <a:bodyPr/>
          <a:lstStyle/>
          <a:p>
            <a:r>
              <a:rPr lang="en-GB" smtClean="0"/>
              <a:t>You need to change the boot order on your PC, how do you get into the BIOS to do this?</a:t>
            </a:r>
            <a:endParaRPr lang="en-US" smtClean="0"/>
          </a:p>
        </p:txBody>
      </p:sp>
      <p:sp>
        <p:nvSpPr>
          <p:cNvPr id="4" name="Slide Number Placeholder 4"/>
          <p:cNvSpPr>
            <a:spLocks noGrp="1"/>
          </p:cNvSpPr>
          <p:nvPr>
            <p:ph type="sldNum" sz="quarter" idx="12"/>
          </p:nvPr>
        </p:nvSpPr>
        <p:spPr/>
        <p:txBody>
          <a:bodyPr/>
          <a:lstStyle/>
          <a:p>
            <a:pPr>
              <a:defRPr/>
            </a:pPr>
            <a:fld id="{AEBBB339-2346-43F6-B4B0-FDC2BA8DB73E}" type="slidenum">
              <a:rPr lang="en-GB"/>
              <a:pPr>
                <a:defRPr/>
              </a:pPr>
              <a:t>138</a:t>
            </a:fld>
            <a:endParaRPr lang="en-GB"/>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6" name="Rectangle 2"/>
          <p:cNvSpPr>
            <a:spLocks noGrp="1" noChangeArrowheads="1"/>
          </p:cNvSpPr>
          <p:nvPr>
            <p:ph type="title"/>
          </p:nvPr>
        </p:nvSpPr>
        <p:spPr/>
        <p:txBody>
          <a:bodyPr/>
          <a:lstStyle/>
          <a:p>
            <a:r>
              <a:rPr lang="en-GB" smtClean="0"/>
              <a:t>Answer</a:t>
            </a:r>
            <a:endParaRPr lang="en-US" smtClean="0"/>
          </a:p>
        </p:txBody>
      </p:sp>
      <p:sp>
        <p:nvSpPr>
          <p:cNvPr id="1403907" name="Rectangle 3"/>
          <p:cNvSpPr>
            <a:spLocks noGrp="1" noChangeArrowheads="1"/>
          </p:cNvSpPr>
          <p:nvPr>
            <p:ph idx="1"/>
          </p:nvPr>
        </p:nvSpPr>
        <p:spPr/>
        <p:txBody>
          <a:bodyPr/>
          <a:lstStyle/>
          <a:p>
            <a:r>
              <a:rPr lang="en-GB" smtClean="0"/>
              <a:t>Restart the computer and press the system startup key prior to the machine booting into Windows.</a:t>
            </a:r>
          </a:p>
          <a:p>
            <a:r>
              <a:rPr lang="en-GB" smtClean="0"/>
              <a:t>(startup keys vary, it could be the Del key, it could be F10, or F2 amongst others)</a:t>
            </a:r>
            <a:endParaRPr lang="en-US" smtClean="0"/>
          </a:p>
        </p:txBody>
      </p:sp>
      <p:sp>
        <p:nvSpPr>
          <p:cNvPr id="4" name="Slide Number Placeholder 4"/>
          <p:cNvSpPr>
            <a:spLocks noGrp="1"/>
          </p:cNvSpPr>
          <p:nvPr>
            <p:ph type="sldNum" sz="quarter" idx="12"/>
          </p:nvPr>
        </p:nvSpPr>
        <p:spPr/>
        <p:txBody>
          <a:bodyPr/>
          <a:lstStyle/>
          <a:p>
            <a:pPr>
              <a:defRPr/>
            </a:pPr>
            <a:fld id="{868E7A23-84C8-4064-80FC-52E94831A846}" type="slidenum">
              <a:rPr lang="en-GB"/>
              <a:pPr>
                <a:defRPr/>
              </a:pPr>
              <a:t>139</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42" name="Rectangle 6"/>
          <p:cNvSpPr>
            <a:spLocks noGrp="1" noChangeArrowheads="1"/>
          </p:cNvSpPr>
          <p:nvPr>
            <p:ph type="title"/>
          </p:nvPr>
        </p:nvSpPr>
        <p:spPr/>
        <p:txBody>
          <a:bodyPr/>
          <a:lstStyle/>
          <a:p>
            <a:r>
              <a:rPr lang="en-GB" smtClean="0"/>
              <a:t>Question</a:t>
            </a:r>
          </a:p>
        </p:txBody>
      </p:sp>
      <p:sp>
        <p:nvSpPr>
          <p:cNvPr id="1191943" name="Rectangle 7"/>
          <p:cNvSpPr>
            <a:spLocks noGrp="1" noChangeArrowheads="1"/>
          </p:cNvSpPr>
          <p:nvPr>
            <p:ph idx="1"/>
          </p:nvPr>
        </p:nvSpPr>
        <p:spPr/>
        <p:txBody>
          <a:bodyPr/>
          <a:lstStyle/>
          <a:p>
            <a:r>
              <a:rPr lang="en-GB" smtClean="0"/>
              <a:t>What do you use the Snipping tool for?</a:t>
            </a:r>
          </a:p>
          <a:p>
            <a:pPr>
              <a:buFontTx/>
              <a:buNone/>
            </a:pPr>
            <a:endParaRPr lang="en-GB" smtClean="0"/>
          </a:p>
        </p:txBody>
      </p:sp>
      <p:sp>
        <p:nvSpPr>
          <p:cNvPr id="4" name="Slide Number Placeholder 4"/>
          <p:cNvSpPr>
            <a:spLocks noGrp="1"/>
          </p:cNvSpPr>
          <p:nvPr>
            <p:ph type="sldNum" sz="quarter" idx="12"/>
          </p:nvPr>
        </p:nvSpPr>
        <p:spPr/>
        <p:txBody>
          <a:bodyPr/>
          <a:lstStyle/>
          <a:p>
            <a:pPr>
              <a:defRPr/>
            </a:pPr>
            <a:fld id="{4C682793-DE9A-46A2-9411-5C3A019515CC}" type="slidenum">
              <a:rPr lang="en-GB"/>
              <a:pPr>
                <a:defRPr/>
              </a:pPr>
              <a:t>14</a:t>
            </a:fld>
            <a:endParaRPr lang="en-GB"/>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GB" smtClean="0"/>
              <a:t>Question</a:t>
            </a:r>
            <a:endParaRPr lang="en-US" smtClean="0"/>
          </a:p>
        </p:txBody>
      </p:sp>
      <p:sp>
        <p:nvSpPr>
          <p:cNvPr id="1404931" name="Rectangle 3"/>
          <p:cNvSpPr>
            <a:spLocks noGrp="1" noChangeArrowheads="1"/>
          </p:cNvSpPr>
          <p:nvPr>
            <p:ph idx="1"/>
          </p:nvPr>
        </p:nvSpPr>
        <p:spPr/>
        <p:txBody>
          <a:bodyPr/>
          <a:lstStyle/>
          <a:p>
            <a:r>
              <a:rPr lang="en-GB" smtClean="0"/>
              <a:t>I want to make a copy of all system files on my machine, in case the machine becomes faulty. What Window component should I use?</a:t>
            </a:r>
            <a:endParaRPr lang="en-US" smtClean="0"/>
          </a:p>
        </p:txBody>
      </p:sp>
      <p:sp>
        <p:nvSpPr>
          <p:cNvPr id="4" name="Slide Number Placeholder 4"/>
          <p:cNvSpPr>
            <a:spLocks noGrp="1"/>
          </p:cNvSpPr>
          <p:nvPr>
            <p:ph type="sldNum" sz="quarter" idx="12"/>
          </p:nvPr>
        </p:nvSpPr>
        <p:spPr/>
        <p:txBody>
          <a:bodyPr/>
          <a:lstStyle/>
          <a:p>
            <a:pPr>
              <a:defRPr/>
            </a:pPr>
            <a:fld id="{BBE09495-E24C-4836-BF19-DA95A913E222}" type="slidenum">
              <a:rPr lang="en-GB"/>
              <a:pPr>
                <a:defRPr/>
              </a:pPr>
              <a:t>140</a:t>
            </a:fld>
            <a:endParaRPr lang="en-GB"/>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4" name="Rectangle 2"/>
          <p:cNvSpPr>
            <a:spLocks noGrp="1" noChangeArrowheads="1"/>
          </p:cNvSpPr>
          <p:nvPr>
            <p:ph type="title"/>
          </p:nvPr>
        </p:nvSpPr>
        <p:spPr/>
        <p:txBody>
          <a:bodyPr/>
          <a:lstStyle/>
          <a:p>
            <a:r>
              <a:rPr lang="en-GB" smtClean="0"/>
              <a:t>Answer</a:t>
            </a:r>
            <a:endParaRPr lang="en-US" smtClean="0"/>
          </a:p>
        </p:txBody>
      </p:sp>
      <p:sp>
        <p:nvSpPr>
          <p:cNvPr id="1405955" name="Rectangle 3"/>
          <p:cNvSpPr>
            <a:spLocks noGrp="1" noChangeArrowheads="1"/>
          </p:cNvSpPr>
          <p:nvPr>
            <p:ph idx="1"/>
          </p:nvPr>
        </p:nvSpPr>
        <p:spPr/>
        <p:txBody>
          <a:bodyPr/>
          <a:lstStyle/>
          <a:p>
            <a:r>
              <a:rPr lang="en-GB" smtClean="0"/>
              <a:t>System Image Backup</a:t>
            </a:r>
            <a:endParaRPr lang="en-US" smtClean="0"/>
          </a:p>
        </p:txBody>
      </p:sp>
      <p:sp>
        <p:nvSpPr>
          <p:cNvPr id="4" name="Slide Number Placeholder 4"/>
          <p:cNvSpPr>
            <a:spLocks noGrp="1"/>
          </p:cNvSpPr>
          <p:nvPr>
            <p:ph type="sldNum" sz="quarter" idx="12"/>
          </p:nvPr>
        </p:nvSpPr>
        <p:spPr/>
        <p:txBody>
          <a:bodyPr/>
          <a:lstStyle/>
          <a:p>
            <a:pPr>
              <a:defRPr/>
            </a:pPr>
            <a:fld id="{9F451718-9166-41FA-8AA0-B0403D96CC32}" type="slidenum">
              <a:rPr lang="en-GB"/>
              <a:pPr>
                <a:defRPr/>
              </a:pPr>
              <a:t>141</a:t>
            </a:fld>
            <a:endParaRPr lang="en-GB"/>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8" name="Rectangle 2"/>
          <p:cNvSpPr>
            <a:spLocks noGrp="1" noChangeArrowheads="1"/>
          </p:cNvSpPr>
          <p:nvPr>
            <p:ph type="title"/>
          </p:nvPr>
        </p:nvSpPr>
        <p:spPr/>
        <p:txBody>
          <a:bodyPr/>
          <a:lstStyle/>
          <a:p>
            <a:r>
              <a:rPr lang="en-GB" smtClean="0"/>
              <a:t>Question</a:t>
            </a:r>
            <a:endParaRPr lang="en-US" smtClean="0"/>
          </a:p>
        </p:txBody>
      </p:sp>
      <p:sp>
        <p:nvSpPr>
          <p:cNvPr id="1406979" name="Rectangle 3"/>
          <p:cNvSpPr>
            <a:spLocks noGrp="1" noChangeArrowheads="1"/>
          </p:cNvSpPr>
          <p:nvPr>
            <p:ph idx="1"/>
          </p:nvPr>
        </p:nvSpPr>
        <p:spPr/>
        <p:txBody>
          <a:bodyPr/>
          <a:lstStyle/>
          <a:p>
            <a:r>
              <a:rPr lang="en-GB" smtClean="0"/>
              <a:t>What would the end result be if you ran disk cleanup on a PC?</a:t>
            </a:r>
            <a:endParaRPr lang="en-US" smtClean="0"/>
          </a:p>
        </p:txBody>
      </p:sp>
      <p:sp>
        <p:nvSpPr>
          <p:cNvPr id="4" name="Slide Number Placeholder 4"/>
          <p:cNvSpPr>
            <a:spLocks noGrp="1"/>
          </p:cNvSpPr>
          <p:nvPr>
            <p:ph type="sldNum" sz="quarter" idx="12"/>
          </p:nvPr>
        </p:nvSpPr>
        <p:spPr/>
        <p:txBody>
          <a:bodyPr/>
          <a:lstStyle/>
          <a:p>
            <a:pPr>
              <a:defRPr/>
            </a:pPr>
            <a:fld id="{3EEA610B-7EBB-46E2-B1AB-45F3B49E1474}" type="slidenum">
              <a:rPr lang="en-GB"/>
              <a:pPr>
                <a:defRPr/>
              </a:pPr>
              <a:t>142</a:t>
            </a:fld>
            <a:endParaRPr lang="en-GB"/>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2" name="Rectangle 2"/>
          <p:cNvSpPr>
            <a:spLocks noGrp="1" noChangeArrowheads="1"/>
          </p:cNvSpPr>
          <p:nvPr>
            <p:ph type="title"/>
          </p:nvPr>
        </p:nvSpPr>
        <p:spPr/>
        <p:txBody>
          <a:bodyPr/>
          <a:lstStyle/>
          <a:p>
            <a:r>
              <a:rPr lang="en-GB" smtClean="0"/>
              <a:t>Answer</a:t>
            </a:r>
            <a:endParaRPr lang="en-US" smtClean="0"/>
          </a:p>
        </p:txBody>
      </p:sp>
      <p:sp>
        <p:nvSpPr>
          <p:cNvPr id="1408003" name="Rectangle 3"/>
          <p:cNvSpPr>
            <a:spLocks noGrp="1" noChangeArrowheads="1"/>
          </p:cNvSpPr>
          <p:nvPr>
            <p:ph idx="1"/>
          </p:nvPr>
        </p:nvSpPr>
        <p:spPr/>
        <p:txBody>
          <a:bodyPr/>
          <a:lstStyle/>
          <a:p>
            <a:r>
              <a:rPr lang="en-GB" smtClean="0"/>
              <a:t>The PC would have more free space due to the deletion of all temporary files</a:t>
            </a:r>
            <a:endParaRPr lang="en-US" smtClean="0"/>
          </a:p>
        </p:txBody>
      </p:sp>
      <p:sp>
        <p:nvSpPr>
          <p:cNvPr id="4" name="Slide Number Placeholder 4"/>
          <p:cNvSpPr>
            <a:spLocks noGrp="1"/>
          </p:cNvSpPr>
          <p:nvPr>
            <p:ph type="sldNum" sz="quarter" idx="12"/>
          </p:nvPr>
        </p:nvSpPr>
        <p:spPr/>
        <p:txBody>
          <a:bodyPr/>
          <a:lstStyle/>
          <a:p>
            <a:pPr>
              <a:defRPr/>
            </a:pPr>
            <a:fld id="{875752C5-3125-4F1A-9D9B-D2B9A6352C42}" type="slidenum">
              <a:rPr lang="en-GB"/>
              <a:pPr>
                <a:defRPr/>
              </a:pPr>
              <a:t>143</a:t>
            </a:fld>
            <a:endParaRPr lang="en-GB"/>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Rectangle 2"/>
          <p:cNvSpPr>
            <a:spLocks noGrp="1" noChangeArrowheads="1"/>
          </p:cNvSpPr>
          <p:nvPr>
            <p:ph type="title"/>
          </p:nvPr>
        </p:nvSpPr>
        <p:spPr/>
        <p:txBody>
          <a:bodyPr/>
          <a:lstStyle/>
          <a:p>
            <a:r>
              <a:rPr lang="en-GB" smtClean="0"/>
              <a:t>Question</a:t>
            </a:r>
            <a:endParaRPr lang="en-US" smtClean="0"/>
          </a:p>
        </p:txBody>
      </p:sp>
      <p:sp>
        <p:nvSpPr>
          <p:cNvPr id="1409027" name="Rectangle 3"/>
          <p:cNvSpPr>
            <a:spLocks noGrp="1" noChangeArrowheads="1"/>
          </p:cNvSpPr>
          <p:nvPr>
            <p:ph idx="1"/>
          </p:nvPr>
        </p:nvSpPr>
        <p:spPr/>
        <p:txBody>
          <a:bodyPr/>
          <a:lstStyle/>
          <a:p>
            <a:r>
              <a:rPr lang="en-GB" smtClean="0"/>
              <a:t>Which tool would you use to disable programs that start automatically when windows starts?</a:t>
            </a:r>
            <a:endParaRPr lang="en-US" smtClean="0"/>
          </a:p>
        </p:txBody>
      </p:sp>
      <p:sp>
        <p:nvSpPr>
          <p:cNvPr id="4" name="Slide Number Placeholder 4"/>
          <p:cNvSpPr>
            <a:spLocks noGrp="1"/>
          </p:cNvSpPr>
          <p:nvPr>
            <p:ph type="sldNum" sz="quarter" idx="12"/>
          </p:nvPr>
        </p:nvSpPr>
        <p:spPr/>
        <p:txBody>
          <a:bodyPr/>
          <a:lstStyle/>
          <a:p>
            <a:pPr>
              <a:defRPr/>
            </a:pPr>
            <a:fld id="{98BE81B9-0BB5-4B09-9387-238B1C47ECA4}" type="slidenum">
              <a:rPr lang="en-GB"/>
              <a:pPr>
                <a:defRPr/>
              </a:pPr>
              <a:t>144</a:t>
            </a:fld>
            <a:endParaRPr lang="en-GB"/>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Rectangle 2"/>
          <p:cNvSpPr>
            <a:spLocks noGrp="1" noChangeArrowheads="1"/>
          </p:cNvSpPr>
          <p:nvPr>
            <p:ph type="title"/>
          </p:nvPr>
        </p:nvSpPr>
        <p:spPr/>
        <p:txBody>
          <a:bodyPr/>
          <a:lstStyle/>
          <a:p>
            <a:r>
              <a:rPr lang="en-GB" smtClean="0"/>
              <a:t>Answer</a:t>
            </a:r>
            <a:endParaRPr lang="en-US" smtClean="0"/>
          </a:p>
        </p:txBody>
      </p:sp>
      <p:sp>
        <p:nvSpPr>
          <p:cNvPr id="1410051" name="Rectangle 3"/>
          <p:cNvSpPr>
            <a:spLocks noGrp="1" noChangeArrowheads="1"/>
          </p:cNvSpPr>
          <p:nvPr>
            <p:ph idx="1"/>
          </p:nvPr>
        </p:nvSpPr>
        <p:spPr/>
        <p:txBody>
          <a:bodyPr/>
          <a:lstStyle/>
          <a:p>
            <a:r>
              <a:rPr lang="en-GB" smtClean="0"/>
              <a:t>System Configuration Tool (MSConfig)</a:t>
            </a:r>
            <a:endParaRPr lang="en-US" smtClean="0"/>
          </a:p>
        </p:txBody>
      </p:sp>
      <p:sp>
        <p:nvSpPr>
          <p:cNvPr id="4" name="Slide Number Placeholder 4"/>
          <p:cNvSpPr>
            <a:spLocks noGrp="1"/>
          </p:cNvSpPr>
          <p:nvPr>
            <p:ph type="sldNum" sz="quarter" idx="12"/>
          </p:nvPr>
        </p:nvSpPr>
        <p:spPr/>
        <p:txBody>
          <a:bodyPr/>
          <a:lstStyle/>
          <a:p>
            <a:pPr>
              <a:defRPr/>
            </a:pPr>
            <a:fld id="{F4130F28-2F1A-4D90-A830-0A746B140A79}" type="slidenum">
              <a:rPr lang="en-GB"/>
              <a:pPr>
                <a:defRPr/>
              </a:pPr>
              <a:t>145</a:t>
            </a:fld>
            <a:endParaRPr lang="en-GB"/>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Rectangle 2"/>
          <p:cNvSpPr>
            <a:spLocks noGrp="1" noChangeArrowheads="1"/>
          </p:cNvSpPr>
          <p:nvPr>
            <p:ph type="title"/>
          </p:nvPr>
        </p:nvSpPr>
        <p:spPr/>
        <p:txBody>
          <a:bodyPr/>
          <a:lstStyle/>
          <a:p>
            <a:r>
              <a:rPr lang="en-GB" smtClean="0"/>
              <a:t>Question</a:t>
            </a:r>
            <a:endParaRPr lang="en-US" smtClean="0"/>
          </a:p>
        </p:txBody>
      </p:sp>
      <p:sp>
        <p:nvSpPr>
          <p:cNvPr id="1411075" name="Rectangle 3"/>
          <p:cNvSpPr>
            <a:spLocks noGrp="1" noChangeArrowheads="1"/>
          </p:cNvSpPr>
          <p:nvPr>
            <p:ph idx="1"/>
          </p:nvPr>
        </p:nvSpPr>
        <p:spPr/>
        <p:txBody>
          <a:bodyPr/>
          <a:lstStyle/>
          <a:p>
            <a:r>
              <a:rPr lang="en-GB" smtClean="0"/>
              <a:t>What do you need to configure to ensure your PC always has the latest patched for the operating system?</a:t>
            </a:r>
            <a:endParaRPr lang="en-US" smtClean="0"/>
          </a:p>
        </p:txBody>
      </p:sp>
      <p:sp>
        <p:nvSpPr>
          <p:cNvPr id="4" name="Slide Number Placeholder 4"/>
          <p:cNvSpPr>
            <a:spLocks noGrp="1"/>
          </p:cNvSpPr>
          <p:nvPr>
            <p:ph type="sldNum" sz="quarter" idx="12"/>
          </p:nvPr>
        </p:nvSpPr>
        <p:spPr/>
        <p:txBody>
          <a:bodyPr/>
          <a:lstStyle/>
          <a:p>
            <a:pPr>
              <a:defRPr/>
            </a:pPr>
            <a:fld id="{2B4882E7-6651-484E-9D2E-EB7D784B617D}" type="slidenum">
              <a:rPr lang="en-GB"/>
              <a:pPr>
                <a:defRPr/>
              </a:pPr>
              <a:t>146</a:t>
            </a:fld>
            <a:endParaRPr lang="en-GB"/>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8" name="Rectangle 2"/>
          <p:cNvSpPr>
            <a:spLocks noGrp="1" noChangeArrowheads="1"/>
          </p:cNvSpPr>
          <p:nvPr>
            <p:ph type="title"/>
          </p:nvPr>
        </p:nvSpPr>
        <p:spPr/>
        <p:txBody>
          <a:bodyPr/>
          <a:lstStyle/>
          <a:p>
            <a:r>
              <a:rPr lang="en-GB" smtClean="0"/>
              <a:t>Answer</a:t>
            </a:r>
            <a:endParaRPr lang="en-US" smtClean="0"/>
          </a:p>
        </p:txBody>
      </p:sp>
      <p:sp>
        <p:nvSpPr>
          <p:cNvPr id="1412099" name="Rectangle 3"/>
          <p:cNvSpPr>
            <a:spLocks noGrp="1" noChangeArrowheads="1"/>
          </p:cNvSpPr>
          <p:nvPr>
            <p:ph idx="1"/>
          </p:nvPr>
        </p:nvSpPr>
        <p:spPr/>
        <p:txBody>
          <a:bodyPr/>
          <a:lstStyle/>
          <a:p>
            <a:r>
              <a:rPr lang="en-GB" smtClean="0"/>
              <a:t>Windows Update</a:t>
            </a:r>
            <a:endParaRPr lang="en-US" smtClean="0"/>
          </a:p>
        </p:txBody>
      </p:sp>
      <p:sp>
        <p:nvSpPr>
          <p:cNvPr id="4" name="Slide Number Placeholder 4"/>
          <p:cNvSpPr>
            <a:spLocks noGrp="1"/>
          </p:cNvSpPr>
          <p:nvPr>
            <p:ph type="sldNum" sz="quarter" idx="12"/>
          </p:nvPr>
        </p:nvSpPr>
        <p:spPr/>
        <p:txBody>
          <a:bodyPr/>
          <a:lstStyle/>
          <a:p>
            <a:pPr>
              <a:defRPr/>
            </a:pPr>
            <a:fld id="{ECCA1262-0FD3-44B7-A9A5-EBF50AC92D6B}" type="slidenum">
              <a:rPr lang="en-GB"/>
              <a:pPr>
                <a:defRPr/>
              </a:pPr>
              <a:t>147</a:t>
            </a:fld>
            <a:endParaRPr lang="en-GB"/>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2" name="Rectangle 2"/>
          <p:cNvSpPr>
            <a:spLocks noGrp="1" noChangeArrowheads="1"/>
          </p:cNvSpPr>
          <p:nvPr>
            <p:ph type="title"/>
          </p:nvPr>
        </p:nvSpPr>
        <p:spPr/>
        <p:txBody>
          <a:bodyPr/>
          <a:lstStyle/>
          <a:p>
            <a:r>
              <a:rPr lang="en-GB" smtClean="0"/>
              <a:t>Question</a:t>
            </a:r>
            <a:endParaRPr lang="en-US" smtClean="0"/>
          </a:p>
        </p:txBody>
      </p:sp>
      <p:sp>
        <p:nvSpPr>
          <p:cNvPr id="1413123" name="Rectangle 3"/>
          <p:cNvSpPr>
            <a:spLocks noGrp="1" noChangeArrowheads="1"/>
          </p:cNvSpPr>
          <p:nvPr>
            <p:ph idx="1"/>
          </p:nvPr>
        </p:nvSpPr>
        <p:spPr/>
        <p:txBody>
          <a:bodyPr/>
          <a:lstStyle/>
          <a:p>
            <a:r>
              <a:rPr lang="en-GB" smtClean="0"/>
              <a:t>What is the purpose of applying a service pack to a PC?</a:t>
            </a:r>
            <a:endParaRPr lang="en-US" smtClean="0"/>
          </a:p>
        </p:txBody>
      </p:sp>
      <p:sp>
        <p:nvSpPr>
          <p:cNvPr id="4" name="Slide Number Placeholder 4"/>
          <p:cNvSpPr>
            <a:spLocks noGrp="1"/>
          </p:cNvSpPr>
          <p:nvPr>
            <p:ph type="sldNum" sz="quarter" idx="12"/>
          </p:nvPr>
        </p:nvSpPr>
        <p:spPr/>
        <p:txBody>
          <a:bodyPr/>
          <a:lstStyle/>
          <a:p>
            <a:pPr>
              <a:defRPr/>
            </a:pPr>
            <a:fld id="{A03D4A79-40EF-4A46-AB69-7954DBB4E0E9}" type="slidenum">
              <a:rPr lang="en-GB"/>
              <a:pPr>
                <a:defRPr/>
              </a:pPr>
              <a:t>148</a:t>
            </a:fld>
            <a:endParaRPr lang="en-GB"/>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Rectangle 2"/>
          <p:cNvSpPr>
            <a:spLocks noGrp="1" noChangeArrowheads="1"/>
          </p:cNvSpPr>
          <p:nvPr>
            <p:ph type="title"/>
          </p:nvPr>
        </p:nvSpPr>
        <p:spPr/>
        <p:txBody>
          <a:bodyPr/>
          <a:lstStyle/>
          <a:p>
            <a:r>
              <a:rPr lang="en-GB" smtClean="0"/>
              <a:t>Answer</a:t>
            </a:r>
            <a:endParaRPr lang="en-US" smtClean="0"/>
          </a:p>
        </p:txBody>
      </p:sp>
      <p:sp>
        <p:nvSpPr>
          <p:cNvPr id="1414147" name="Rectangle 3"/>
          <p:cNvSpPr>
            <a:spLocks noGrp="1" noChangeArrowheads="1"/>
          </p:cNvSpPr>
          <p:nvPr>
            <p:ph idx="1"/>
          </p:nvPr>
        </p:nvSpPr>
        <p:spPr/>
        <p:txBody>
          <a:bodyPr/>
          <a:lstStyle/>
          <a:p>
            <a:r>
              <a:rPr lang="en-GB" smtClean="0"/>
              <a:t>A service pack will resolve all known issues in the existing operating system software.</a:t>
            </a:r>
            <a:endParaRPr lang="en-US" smtClean="0"/>
          </a:p>
        </p:txBody>
      </p:sp>
      <p:sp>
        <p:nvSpPr>
          <p:cNvPr id="4" name="Slide Number Placeholder 4"/>
          <p:cNvSpPr>
            <a:spLocks noGrp="1"/>
          </p:cNvSpPr>
          <p:nvPr>
            <p:ph type="sldNum" sz="quarter" idx="12"/>
          </p:nvPr>
        </p:nvSpPr>
        <p:spPr/>
        <p:txBody>
          <a:bodyPr/>
          <a:lstStyle/>
          <a:p>
            <a:pPr>
              <a:defRPr/>
            </a:pPr>
            <a:fld id="{A9C372C2-1434-48CA-9886-5C5FF838979C}" type="slidenum">
              <a:rPr lang="en-GB"/>
              <a:pPr>
                <a:defRPr/>
              </a:pPr>
              <a:t>149</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ChangeArrowheads="1"/>
          </p:cNvSpPr>
          <p:nvPr>
            <p:ph type="title"/>
          </p:nvPr>
        </p:nvSpPr>
        <p:spPr/>
        <p:txBody>
          <a:bodyPr/>
          <a:lstStyle/>
          <a:p>
            <a:r>
              <a:rPr lang="en-GB" smtClean="0"/>
              <a:t>Answer</a:t>
            </a:r>
          </a:p>
        </p:txBody>
      </p:sp>
      <p:sp>
        <p:nvSpPr>
          <p:cNvPr id="1193987" name="Rectangle 3"/>
          <p:cNvSpPr>
            <a:spLocks noGrp="1" noChangeArrowheads="1"/>
          </p:cNvSpPr>
          <p:nvPr>
            <p:ph idx="1"/>
          </p:nvPr>
        </p:nvSpPr>
        <p:spPr/>
        <p:txBody>
          <a:bodyPr/>
          <a:lstStyle/>
          <a:p>
            <a:pPr>
              <a:lnSpc>
                <a:spcPct val="90000"/>
              </a:lnSpc>
            </a:pPr>
            <a:r>
              <a:rPr lang="en-GB" sz="3200" smtClean="0"/>
              <a:t>It captures a screen shot of anything on your desktop, like a picture or a section of webpage.</a:t>
            </a:r>
          </a:p>
          <a:p>
            <a:pPr>
              <a:lnSpc>
                <a:spcPct val="90000"/>
              </a:lnSpc>
            </a:pPr>
            <a:endParaRPr lang="en-GB" sz="3200" smtClean="0"/>
          </a:p>
          <a:p>
            <a:pPr>
              <a:lnSpc>
                <a:spcPct val="90000"/>
              </a:lnSpc>
            </a:pPr>
            <a:endParaRPr lang="en-GB" sz="3200" smtClean="0"/>
          </a:p>
          <a:p>
            <a:pPr>
              <a:lnSpc>
                <a:spcPct val="90000"/>
              </a:lnSpc>
            </a:pPr>
            <a:r>
              <a:rPr lang="en-GB" sz="3200" smtClean="0">
                <a:hlinkClick r:id="rId2"/>
              </a:rPr>
              <a:t>http://windows.microsoft.com/en-US/windows7/products/features/snipping-tool</a:t>
            </a:r>
            <a:endParaRPr lang="en-GB" sz="3200" smtClean="0"/>
          </a:p>
          <a:p>
            <a:pPr>
              <a:lnSpc>
                <a:spcPct val="90000"/>
              </a:lnSpc>
            </a:pPr>
            <a:endParaRPr lang="en-GB" sz="3200" smtClean="0"/>
          </a:p>
        </p:txBody>
      </p:sp>
      <p:sp>
        <p:nvSpPr>
          <p:cNvPr id="5" name="Slide Number Placeholder 4"/>
          <p:cNvSpPr>
            <a:spLocks noGrp="1"/>
          </p:cNvSpPr>
          <p:nvPr>
            <p:ph type="sldNum" sz="quarter" idx="12"/>
          </p:nvPr>
        </p:nvSpPr>
        <p:spPr/>
        <p:txBody>
          <a:bodyPr/>
          <a:lstStyle/>
          <a:p>
            <a:pPr>
              <a:defRPr/>
            </a:pPr>
            <a:fld id="{1AD17922-A8AA-47C0-8C87-293AA858F324}" type="slidenum">
              <a:rPr lang="en-GB"/>
              <a:pPr>
                <a:defRPr/>
              </a:pPr>
              <a:t>15</a:t>
            </a:fld>
            <a:endParaRPr lang="en-GB"/>
          </a:p>
        </p:txBody>
      </p:sp>
      <p:pic>
        <p:nvPicPr>
          <p:cNvPr id="1193988" name="Picture 4" descr="05a2c2f6-690d-4887-86c9-2d64b1322553"/>
          <p:cNvPicPr>
            <a:picLocks noChangeAspect="1" noChangeArrowheads="1"/>
          </p:cNvPicPr>
          <p:nvPr/>
        </p:nvPicPr>
        <p:blipFill>
          <a:blip r:embed="rId3" cstate="print"/>
          <a:srcRect/>
          <a:stretch>
            <a:fillRect/>
          </a:stretch>
        </p:blipFill>
        <p:spPr bwMode="auto">
          <a:xfrm>
            <a:off x="3492500" y="2420938"/>
            <a:ext cx="2990850" cy="1485900"/>
          </a:xfrm>
          <a:prstGeom prst="rect">
            <a:avLst/>
          </a:prstGeom>
          <a:noFill/>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Grp="1" noChangeArrowheads="1"/>
          </p:cNvSpPr>
          <p:nvPr>
            <p:ph type="title"/>
          </p:nvPr>
        </p:nvSpPr>
        <p:spPr/>
        <p:txBody>
          <a:bodyPr/>
          <a:lstStyle/>
          <a:p>
            <a:r>
              <a:rPr lang="en-GB" smtClean="0"/>
              <a:t>Question</a:t>
            </a:r>
            <a:endParaRPr lang="en-US" smtClean="0"/>
          </a:p>
        </p:txBody>
      </p:sp>
      <p:sp>
        <p:nvSpPr>
          <p:cNvPr id="1415171" name="Rectangle 3"/>
          <p:cNvSpPr>
            <a:spLocks noGrp="1" noChangeArrowheads="1"/>
          </p:cNvSpPr>
          <p:nvPr>
            <p:ph idx="1"/>
          </p:nvPr>
        </p:nvSpPr>
        <p:spPr/>
        <p:txBody>
          <a:bodyPr/>
          <a:lstStyle/>
          <a:p>
            <a:r>
              <a:rPr lang="en-GB" smtClean="0"/>
              <a:t>You plan to upgrade a PC to Windows 7, which tools should you use to determine if the existing applications will work with Windows 7?</a:t>
            </a:r>
            <a:endParaRPr lang="en-US" smtClean="0"/>
          </a:p>
        </p:txBody>
      </p:sp>
      <p:sp>
        <p:nvSpPr>
          <p:cNvPr id="4" name="Slide Number Placeholder 4"/>
          <p:cNvSpPr>
            <a:spLocks noGrp="1"/>
          </p:cNvSpPr>
          <p:nvPr>
            <p:ph type="sldNum" sz="quarter" idx="12"/>
          </p:nvPr>
        </p:nvSpPr>
        <p:spPr/>
        <p:txBody>
          <a:bodyPr/>
          <a:lstStyle/>
          <a:p>
            <a:pPr>
              <a:defRPr/>
            </a:pPr>
            <a:fld id="{3FA77B8D-78EE-4CB0-9B4C-B4F4EBCB6AB8}" type="slidenum">
              <a:rPr lang="en-GB"/>
              <a:pPr>
                <a:defRPr/>
              </a:pPr>
              <a:t>150</a:t>
            </a:fld>
            <a:endParaRPr lang="en-GB"/>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4" name="Rectangle 2"/>
          <p:cNvSpPr>
            <a:spLocks noGrp="1" noChangeArrowheads="1"/>
          </p:cNvSpPr>
          <p:nvPr>
            <p:ph type="title"/>
          </p:nvPr>
        </p:nvSpPr>
        <p:spPr/>
        <p:txBody>
          <a:bodyPr/>
          <a:lstStyle/>
          <a:p>
            <a:r>
              <a:rPr lang="en-GB" smtClean="0"/>
              <a:t>Answer</a:t>
            </a:r>
            <a:endParaRPr lang="en-US" smtClean="0"/>
          </a:p>
        </p:txBody>
      </p:sp>
      <p:sp>
        <p:nvSpPr>
          <p:cNvPr id="1416195" name="Rectangle 3"/>
          <p:cNvSpPr>
            <a:spLocks noGrp="1" noChangeArrowheads="1"/>
          </p:cNvSpPr>
          <p:nvPr>
            <p:ph idx="1"/>
          </p:nvPr>
        </p:nvSpPr>
        <p:spPr/>
        <p:txBody>
          <a:bodyPr/>
          <a:lstStyle/>
          <a:p>
            <a:r>
              <a:rPr lang="en-GB" smtClean="0"/>
              <a:t>Application Compatibility Tool (ACT)</a:t>
            </a:r>
            <a:endParaRPr lang="en-US" smtClean="0"/>
          </a:p>
        </p:txBody>
      </p:sp>
      <p:sp>
        <p:nvSpPr>
          <p:cNvPr id="4" name="Slide Number Placeholder 4"/>
          <p:cNvSpPr>
            <a:spLocks noGrp="1"/>
          </p:cNvSpPr>
          <p:nvPr>
            <p:ph type="sldNum" sz="quarter" idx="12"/>
          </p:nvPr>
        </p:nvSpPr>
        <p:spPr/>
        <p:txBody>
          <a:bodyPr/>
          <a:lstStyle/>
          <a:p>
            <a:pPr>
              <a:defRPr/>
            </a:pPr>
            <a:fld id="{199D0F01-A536-4397-B7BD-76A14384DF2C}" type="slidenum">
              <a:rPr lang="en-GB"/>
              <a:pPr>
                <a:defRPr/>
              </a:pPr>
              <a:t>151</a:t>
            </a:fld>
            <a:endParaRPr lang="en-GB"/>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Rectangle 2"/>
          <p:cNvSpPr>
            <a:spLocks noGrp="1" noChangeArrowheads="1"/>
          </p:cNvSpPr>
          <p:nvPr>
            <p:ph type="title"/>
          </p:nvPr>
        </p:nvSpPr>
        <p:spPr/>
        <p:txBody>
          <a:bodyPr/>
          <a:lstStyle/>
          <a:p>
            <a:r>
              <a:rPr lang="en-GB" smtClean="0"/>
              <a:t>Question</a:t>
            </a:r>
            <a:endParaRPr lang="en-US" smtClean="0"/>
          </a:p>
        </p:txBody>
      </p:sp>
      <p:sp>
        <p:nvSpPr>
          <p:cNvPr id="1417219" name="Rectangle 3"/>
          <p:cNvSpPr>
            <a:spLocks noGrp="1" noChangeArrowheads="1"/>
          </p:cNvSpPr>
          <p:nvPr>
            <p:ph idx="1"/>
          </p:nvPr>
        </p:nvSpPr>
        <p:spPr/>
        <p:txBody>
          <a:bodyPr/>
          <a:lstStyle/>
          <a:p>
            <a:r>
              <a:rPr lang="en-GB" smtClean="0"/>
              <a:t>You need to install a clean version of Windows 7 on PC that currently has Vista installed, however you wish to retain all file settings and programmes. Which installation path should you choose?</a:t>
            </a:r>
            <a:endParaRPr lang="en-US" smtClean="0"/>
          </a:p>
        </p:txBody>
      </p:sp>
      <p:sp>
        <p:nvSpPr>
          <p:cNvPr id="4" name="Slide Number Placeholder 4"/>
          <p:cNvSpPr>
            <a:spLocks noGrp="1"/>
          </p:cNvSpPr>
          <p:nvPr>
            <p:ph type="sldNum" sz="quarter" idx="12"/>
          </p:nvPr>
        </p:nvSpPr>
        <p:spPr/>
        <p:txBody>
          <a:bodyPr/>
          <a:lstStyle/>
          <a:p>
            <a:pPr>
              <a:defRPr/>
            </a:pPr>
            <a:fld id="{928AC54D-7061-45BD-9FC3-29BBDE84EE66}" type="slidenum">
              <a:rPr lang="en-GB"/>
              <a:pPr>
                <a:defRPr/>
              </a:pPr>
              <a:t>152</a:t>
            </a:fld>
            <a:endParaRPr lang="en-GB"/>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2" name="Rectangle 2"/>
          <p:cNvSpPr>
            <a:spLocks noGrp="1" noChangeArrowheads="1"/>
          </p:cNvSpPr>
          <p:nvPr>
            <p:ph type="title"/>
          </p:nvPr>
        </p:nvSpPr>
        <p:spPr/>
        <p:txBody>
          <a:bodyPr/>
          <a:lstStyle/>
          <a:p>
            <a:r>
              <a:rPr lang="en-GB" smtClean="0"/>
              <a:t>Answer</a:t>
            </a:r>
            <a:endParaRPr lang="en-US" smtClean="0"/>
          </a:p>
        </p:txBody>
      </p:sp>
      <p:sp>
        <p:nvSpPr>
          <p:cNvPr id="1418243" name="Rectangle 3"/>
          <p:cNvSpPr>
            <a:spLocks noGrp="1" noChangeArrowheads="1"/>
          </p:cNvSpPr>
          <p:nvPr>
            <p:ph idx="1"/>
          </p:nvPr>
        </p:nvSpPr>
        <p:spPr/>
        <p:txBody>
          <a:bodyPr/>
          <a:lstStyle/>
          <a:p>
            <a:r>
              <a:rPr lang="en-GB" smtClean="0"/>
              <a:t>Use In Place upgrade and choose Upgrade</a:t>
            </a:r>
            <a:endParaRPr lang="en-US" smtClean="0"/>
          </a:p>
        </p:txBody>
      </p:sp>
      <p:sp>
        <p:nvSpPr>
          <p:cNvPr id="4" name="Slide Number Placeholder 4"/>
          <p:cNvSpPr>
            <a:spLocks noGrp="1"/>
          </p:cNvSpPr>
          <p:nvPr>
            <p:ph type="sldNum" sz="quarter" idx="12"/>
          </p:nvPr>
        </p:nvSpPr>
        <p:spPr/>
        <p:txBody>
          <a:bodyPr/>
          <a:lstStyle/>
          <a:p>
            <a:pPr>
              <a:defRPr/>
            </a:pPr>
            <a:fld id="{3C5B6BE1-3DFF-4ACF-A989-DE98EBAFB55A}" type="slidenum">
              <a:rPr lang="en-GB"/>
              <a:pPr>
                <a:defRPr/>
              </a:pPr>
              <a:t>153</a:t>
            </a:fld>
            <a:endParaRPr lang="en-GB"/>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Rectangle 2"/>
          <p:cNvSpPr>
            <a:spLocks noGrp="1" noChangeArrowheads="1"/>
          </p:cNvSpPr>
          <p:nvPr>
            <p:ph type="title"/>
          </p:nvPr>
        </p:nvSpPr>
        <p:spPr/>
        <p:txBody>
          <a:bodyPr/>
          <a:lstStyle/>
          <a:p>
            <a:r>
              <a:rPr lang="en-GB" smtClean="0"/>
              <a:t>Question</a:t>
            </a:r>
            <a:endParaRPr lang="en-US" smtClean="0"/>
          </a:p>
        </p:txBody>
      </p:sp>
      <p:sp>
        <p:nvSpPr>
          <p:cNvPr id="1419267" name="Rectangle 3"/>
          <p:cNvSpPr>
            <a:spLocks noGrp="1" noChangeArrowheads="1"/>
          </p:cNvSpPr>
          <p:nvPr>
            <p:ph idx="1"/>
          </p:nvPr>
        </p:nvSpPr>
        <p:spPr/>
        <p:txBody>
          <a:bodyPr/>
          <a:lstStyle/>
          <a:p>
            <a:r>
              <a:rPr lang="en-GB" smtClean="0"/>
              <a:t>Why does Windows hide some files by default?</a:t>
            </a:r>
            <a:endParaRPr lang="en-US" smtClean="0"/>
          </a:p>
        </p:txBody>
      </p:sp>
      <p:sp>
        <p:nvSpPr>
          <p:cNvPr id="4" name="Slide Number Placeholder 4"/>
          <p:cNvSpPr>
            <a:spLocks noGrp="1"/>
          </p:cNvSpPr>
          <p:nvPr>
            <p:ph type="sldNum" sz="quarter" idx="12"/>
          </p:nvPr>
        </p:nvSpPr>
        <p:spPr/>
        <p:txBody>
          <a:bodyPr/>
          <a:lstStyle/>
          <a:p>
            <a:pPr>
              <a:defRPr/>
            </a:pPr>
            <a:fld id="{F2CF6F20-D446-4732-B6BA-20C368052566}" type="slidenum">
              <a:rPr lang="en-GB"/>
              <a:pPr>
                <a:defRPr/>
              </a:pPr>
              <a:t>154</a:t>
            </a:fld>
            <a:endParaRPr lang="en-GB"/>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0" name="Rectangle 2"/>
          <p:cNvSpPr>
            <a:spLocks noGrp="1" noChangeArrowheads="1"/>
          </p:cNvSpPr>
          <p:nvPr>
            <p:ph type="title"/>
          </p:nvPr>
        </p:nvSpPr>
        <p:spPr/>
        <p:txBody>
          <a:bodyPr/>
          <a:lstStyle/>
          <a:p>
            <a:r>
              <a:rPr lang="en-GB" smtClean="0"/>
              <a:t>Answer</a:t>
            </a:r>
            <a:endParaRPr lang="en-US" smtClean="0"/>
          </a:p>
        </p:txBody>
      </p:sp>
      <p:sp>
        <p:nvSpPr>
          <p:cNvPr id="1420291" name="Rectangle 3"/>
          <p:cNvSpPr>
            <a:spLocks noGrp="1" noChangeArrowheads="1"/>
          </p:cNvSpPr>
          <p:nvPr>
            <p:ph idx="1"/>
          </p:nvPr>
        </p:nvSpPr>
        <p:spPr/>
        <p:txBody>
          <a:bodyPr/>
          <a:lstStyle/>
          <a:p>
            <a:r>
              <a:rPr lang="en-GB" smtClean="0"/>
              <a:t>To prevent accidental modification or deletion of important system files.</a:t>
            </a:r>
            <a:endParaRPr lang="en-US" smtClean="0"/>
          </a:p>
        </p:txBody>
      </p:sp>
      <p:sp>
        <p:nvSpPr>
          <p:cNvPr id="4" name="Slide Number Placeholder 4"/>
          <p:cNvSpPr>
            <a:spLocks noGrp="1"/>
          </p:cNvSpPr>
          <p:nvPr>
            <p:ph type="sldNum" sz="quarter" idx="12"/>
          </p:nvPr>
        </p:nvSpPr>
        <p:spPr/>
        <p:txBody>
          <a:bodyPr/>
          <a:lstStyle/>
          <a:p>
            <a:pPr>
              <a:defRPr/>
            </a:pPr>
            <a:fld id="{28FBE267-9259-43D5-AB7D-B85DC280505D}" type="slidenum">
              <a:rPr lang="en-GB"/>
              <a:pPr>
                <a:defRPr/>
              </a:pPr>
              <a:t>155</a:t>
            </a:fld>
            <a:endParaRPr lang="en-GB"/>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4" name="Rectangle 2"/>
          <p:cNvSpPr>
            <a:spLocks noGrp="1" noChangeArrowheads="1"/>
          </p:cNvSpPr>
          <p:nvPr>
            <p:ph type="title"/>
          </p:nvPr>
        </p:nvSpPr>
        <p:spPr/>
        <p:txBody>
          <a:bodyPr/>
          <a:lstStyle/>
          <a:p>
            <a:r>
              <a:rPr lang="en-GB" smtClean="0"/>
              <a:t>Question</a:t>
            </a:r>
            <a:endParaRPr lang="en-US" smtClean="0"/>
          </a:p>
        </p:txBody>
      </p:sp>
      <p:sp>
        <p:nvSpPr>
          <p:cNvPr id="1421315" name="Rectangle 3"/>
          <p:cNvSpPr>
            <a:spLocks noGrp="1" noChangeArrowheads="1"/>
          </p:cNvSpPr>
          <p:nvPr>
            <p:ph idx="1"/>
          </p:nvPr>
        </p:nvSpPr>
        <p:spPr/>
        <p:txBody>
          <a:bodyPr/>
          <a:lstStyle/>
          <a:p>
            <a:r>
              <a:rPr lang="en-GB" smtClean="0"/>
              <a:t>A group of users need to view and modify a folder. Which item in the Share with menu should you use?</a:t>
            </a:r>
            <a:endParaRPr lang="en-US" smtClean="0"/>
          </a:p>
        </p:txBody>
      </p:sp>
      <p:sp>
        <p:nvSpPr>
          <p:cNvPr id="4" name="Slide Number Placeholder 4"/>
          <p:cNvSpPr>
            <a:spLocks noGrp="1"/>
          </p:cNvSpPr>
          <p:nvPr>
            <p:ph type="sldNum" sz="quarter" idx="12"/>
          </p:nvPr>
        </p:nvSpPr>
        <p:spPr/>
        <p:txBody>
          <a:bodyPr/>
          <a:lstStyle/>
          <a:p>
            <a:pPr>
              <a:defRPr/>
            </a:pPr>
            <a:fld id="{D8D290CD-4520-4988-B5EE-0D9D6A46F3C5}" type="slidenum">
              <a:rPr lang="en-GB"/>
              <a:pPr>
                <a:defRPr/>
              </a:pPr>
              <a:t>156</a:t>
            </a:fld>
            <a:endParaRPr lang="en-GB"/>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338" name="Rectangle 2"/>
          <p:cNvSpPr>
            <a:spLocks noGrp="1" noChangeArrowheads="1"/>
          </p:cNvSpPr>
          <p:nvPr>
            <p:ph type="title"/>
          </p:nvPr>
        </p:nvSpPr>
        <p:spPr/>
        <p:txBody>
          <a:bodyPr/>
          <a:lstStyle/>
          <a:p>
            <a:r>
              <a:rPr lang="en-GB" smtClean="0"/>
              <a:t>Answer</a:t>
            </a:r>
            <a:endParaRPr lang="en-US" smtClean="0"/>
          </a:p>
        </p:txBody>
      </p:sp>
      <p:sp>
        <p:nvSpPr>
          <p:cNvPr id="1422339" name="Rectangle 3"/>
          <p:cNvSpPr>
            <a:spLocks noGrp="1" noChangeArrowheads="1"/>
          </p:cNvSpPr>
          <p:nvPr>
            <p:ph idx="1"/>
          </p:nvPr>
        </p:nvSpPr>
        <p:spPr/>
        <p:txBody>
          <a:bodyPr/>
          <a:lstStyle/>
          <a:p>
            <a:r>
              <a:rPr lang="en-GB" smtClean="0"/>
              <a:t>Homegroup, Read and Write</a:t>
            </a:r>
            <a:endParaRPr lang="en-US" smtClean="0"/>
          </a:p>
        </p:txBody>
      </p:sp>
      <p:sp>
        <p:nvSpPr>
          <p:cNvPr id="4" name="Slide Number Placeholder 4"/>
          <p:cNvSpPr>
            <a:spLocks noGrp="1"/>
          </p:cNvSpPr>
          <p:nvPr>
            <p:ph type="sldNum" sz="quarter" idx="12"/>
          </p:nvPr>
        </p:nvSpPr>
        <p:spPr/>
        <p:txBody>
          <a:bodyPr/>
          <a:lstStyle/>
          <a:p>
            <a:pPr>
              <a:defRPr/>
            </a:pPr>
            <a:fld id="{60A50B71-585B-477C-91CE-5155C0941714}" type="slidenum">
              <a:rPr lang="en-GB"/>
              <a:pPr>
                <a:defRPr/>
              </a:pPr>
              <a:t>157</a:t>
            </a:fld>
            <a:endParaRPr lang="en-GB"/>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GB" smtClean="0"/>
              <a:t>Question</a:t>
            </a:r>
            <a:fld id="{14C301B8-8EE8-44E4-B252-1AD6AED5E0BC}" type="slidenum">
              <a:rPr lang="en-GB" smtClean="0"/>
              <a:pPr/>
              <a:t>158</a:t>
            </a:fld>
            <a:endParaRPr lang="en-US" smtClean="0"/>
          </a:p>
        </p:txBody>
      </p:sp>
      <p:sp>
        <p:nvSpPr>
          <p:cNvPr id="1423363" name="Rectangle 3"/>
          <p:cNvSpPr>
            <a:spLocks noGrp="1" noChangeArrowheads="1"/>
          </p:cNvSpPr>
          <p:nvPr>
            <p:ph idx="1"/>
          </p:nvPr>
        </p:nvSpPr>
        <p:spPr/>
        <p:txBody>
          <a:bodyPr/>
          <a:lstStyle/>
          <a:p>
            <a:r>
              <a:rPr lang="en-GB" smtClean="0"/>
              <a:t>Everyone in a department needs access to a folder, however the folder must not be accessible to others. How do you achieve this?</a:t>
            </a:r>
            <a:endParaRPr lang="en-US" smtClean="0"/>
          </a:p>
        </p:txBody>
      </p:sp>
      <p:sp>
        <p:nvSpPr>
          <p:cNvPr id="4" name="Slide Number Placeholder 4"/>
          <p:cNvSpPr>
            <a:spLocks noGrp="1"/>
          </p:cNvSpPr>
          <p:nvPr>
            <p:ph type="sldNum" sz="quarter" idx="12"/>
          </p:nvPr>
        </p:nvSpPr>
        <p:spPr/>
        <p:txBody>
          <a:bodyPr/>
          <a:lstStyle/>
          <a:p>
            <a:pPr>
              <a:defRPr/>
            </a:pPr>
            <a:fld id="{278542AC-E5E6-453A-8723-01F33432DCD5}" type="slidenum">
              <a:rPr lang="en-GB"/>
              <a:pPr>
                <a:defRPr/>
              </a:pPr>
              <a:t>158</a:t>
            </a:fld>
            <a:endParaRPr lang="en-GB"/>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Rectangle 2"/>
          <p:cNvSpPr>
            <a:spLocks noGrp="1" noChangeArrowheads="1"/>
          </p:cNvSpPr>
          <p:nvPr>
            <p:ph type="title"/>
          </p:nvPr>
        </p:nvSpPr>
        <p:spPr/>
        <p:txBody>
          <a:bodyPr/>
          <a:lstStyle/>
          <a:p>
            <a:r>
              <a:rPr lang="en-GB" smtClean="0"/>
              <a:t>Answer</a:t>
            </a:r>
            <a:endParaRPr lang="en-US" smtClean="0"/>
          </a:p>
        </p:txBody>
      </p:sp>
      <p:sp>
        <p:nvSpPr>
          <p:cNvPr id="1424387" name="Rectangle 3"/>
          <p:cNvSpPr>
            <a:spLocks noGrp="1" noChangeArrowheads="1"/>
          </p:cNvSpPr>
          <p:nvPr>
            <p:ph idx="1"/>
          </p:nvPr>
        </p:nvSpPr>
        <p:spPr/>
        <p:txBody>
          <a:bodyPr/>
          <a:lstStyle/>
          <a:p>
            <a:r>
              <a:rPr lang="en-GB" smtClean="0"/>
              <a:t>Grant read write access to specific people in the department using the Share With menu option</a:t>
            </a:r>
            <a:endParaRPr lang="en-US" smtClean="0"/>
          </a:p>
          <a:p>
            <a:pPr>
              <a:buFontTx/>
              <a:buNone/>
            </a:pPr>
            <a:endParaRPr lang="en-US" smtClean="0"/>
          </a:p>
        </p:txBody>
      </p:sp>
      <p:sp>
        <p:nvSpPr>
          <p:cNvPr id="4" name="Slide Number Placeholder 4"/>
          <p:cNvSpPr>
            <a:spLocks noGrp="1"/>
          </p:cNvSpPr>
          <p:nvPr>
            <p:ph type="sldNum" sz="quarter" idx="12"/>
          </p:nvPr>
        </p:nvSpPr>
        <p:spPr/>
        <p:txBody>
          <a:bodyPr/>
          <a:lstStyle/>
          <a:p>
            <a:pPr>
              <a:defRPr/>
            </a:pPr>
            <a:fld id="{389B5407-AFDF-4097-B225-2653D687C34E}" type="slidenum">
              <a:rPr lang="en-GB"/>
              <a:pPr>
                <a:defRPr/>
              </a:pPr>
              <a:t>159</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4" name="Rectangle 4"/>
          <p:cNvSpPr>
            <a:spLocks noGrp="1" noChangeArrowheads="1"/>
          </p:cNvSpPr>
          <p:nvPr>
            <p:ph type="title"/>
          </p:nvPr>
        </p:nvSpPr>
        <p:spPr/>
        <p:txBody>
          <a:bodyPr/>
          <a:lstStyle/>
          <a:p>
            <a:r>
              <a:rPr lang="en-GB" smtClean="0"/>
              <a:t>Question</a:t>
            </a:r>
          </a:p>
        </p:txBody>
      </p:sp>
      <p:sp>
        <p:nvSpPr>
          <p:cNvPr id="1192965" name="Rectangle 5"/>
          <p:cNvSpPr>
            <a:spLocks noGrp="1" noChangeArrowheads="1"/>
          </p:cNvSpPr>
          <p:nvPr>
            <p:ph idx="1"/>
          </p:nvPr>
        </p:nvSpPr>
        <p:spPr/>
        <p:txBody>
          <a:bodyPr/>
          <a:lstStyle/>
          <a:p>
            <a:r>
              <a:rPr lang="en-GB" smtClean="0"/>
              <a:t>What is the main reason for using PowerShell?</a:t>
            </a:r>
          </a:p>
        </p:txBody>
      </p:sp>
      <p:sp>
        <p:nvSpPr>
          <p:cNvPr id="4" name="Slide Number Placeholder 4"/>
          <p:cNvSpPr>
            <a:spLocks noGrp="1"/>
          </p:cNvSpPr>
          <p:nvPr>
            <p:ph type="sldNum" sz="quarter" idx="12"/>
          </p:nvPr>
        </p:nvSpPr>
        <p:spPr/>
        <p:txBody>
          <a:bodyPr/>
          <a:lstStyle/>
          <a:p>
            <a:pPr>
              <a:defRPr/>
            </a:pPr>
            <a:fld id="{6536C491-3669-481F-9298-C7FF48D82215}" type="slidenum">
              <a:rPr lang="en-GB"/>
              <a:pPr>
                <a:defRPr/>
              </a:pPr>
              <a:t>16</a:t>
            </a:fld>
            <a:endParaRPr lang="en-GB"/>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Rectangle 2"/>
          <p:cNvSpPr>
            <a:spLocks noGrp="1" noChangeArrowheads="1"/>
          </p:cNvSpPr>
          <p:nvPr>
            <p:ph type="title"/>
          </p:nvPr>
        </p:nvSpPr>
        <p:spPr/>
        <p:txBody>
          <a:bodyPr/>
          <a:lstStyle/>
          <a:p>
            <a:r>
              <a:rPr lang="en-GB" smtClean="0"/>
              <a:t>Question</a:t>
            </a:r>
            <a:endParaRPr lang="en-US" smtClean="0"/>
          </a:p>
        </p:txBody>
      </p:sp>
      <p:sp>
        <p:nvSpPr>
          <p:cNvPr id="1427459" name="Rectangle 3"/>
          <p:cNvSpPr>
            <a:spLocks noGrp="1" noChangeArrowheads="1"/>
          </p:cNvSpPr>
          <p:nvPr>
            <p:ph idx="1"/>
          </p:nvPr>
        </p:nvSpPr>
        <p:spPr/>
        <p:txBody>
          <a:bodyPr/>
          <a:lstStyle/>
          <a:p>
            <a:r>
              <a:rPr lang="en-US" smtClean="0"/>
              <a:t>Which versions of Windows 7 allow you to encrypt files and folders using EFS?</a:t>
            </a:r>
          </a:p>
        </p:txBody>
      </p:sp>
      <p:sp>
        <p:nvSpPr>
          <p:cNvPr id="4" name="Slide Number Placeholder 4"/>
          <p:cNvSpPr>
            <a:spLocks noGrp="1"/>
          </p:cNvSpPr>
          <p:nvPr>
            <p:ph type="sldNum" sz="quarter" idx="12"/>
          </p:nvPr>
        </p:nvSpPr>
        <p:spPr/>
        <p:txBody>
          <a:bodyPr/>
          <a:lstStyle/>
          <a:p>
            <a:pPr>
              <a:defRPr/>
            </a:pPr>
            <a:fld id="{F7BC2624-5922-4879-B14F-C1DE31995631}" type="slidenum">
              <a:rPr lang="en-GB"/>
              <a:pPr>
                <a:defRPr/>
              </a:pPr>
              <a:t>160</a:t>
            </a:fld>
            <a:endParaRPr lang="en-GB"/>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Rectangle 2"/>
          <p:cNvSpPr>
            <a:spLocks noGrp="1" noChangeArrowheads="1"/>
          </p:cNvSpPr>
          <p:nvPr>
            <p:ph type="title"/>
          </p:nvPr>
        </p:nvSpPr>
        <p:spPr/>
        <p:txBody>
          <a:bodyPr/>
          <a:lstStyle/>
          <a:p>
            <a:r>
              <a:rPr lang="en-GB" smtClean="0"/>
              <a:t>Answer</a:t>
            </a:r>
            <a:endParaRPr lang="en-US" smtClean="0"/>
          </a:p>
        </p:txBody>
      </p:sp>
      <p:sp>
        <p:nvSpPr>
          <p:cNvPr id="1428483" name="Rectangle 3"/>
          <p:cNvSpPr>
            <a:spLocks noGrp="1" noChangeArrowheads="1"/>
          </p:cNvSpPr>
          <p:nvPr>
            <p:ph idx="1"/>
          </p:nvPr>
        </p:nvSpPr>
        <p:spPr/>
        <p:txBody>
          <a:bodyPr/>
          <a:lstStyle/>
          <a:p>
            <a:r>
              <a:rPr lang="en-US" smtClean="0"/>
              <a:t>Professional </a:t>
            </a:r>
          </a:p>
          <a:p>
            <a:r>
              <a:rPr lang="en-US" smtClean="0"/>
              <a:t>Ultimate</a:t>
            </a:r>
          </a:p>
          <a:p>
            <a:r>
              <a:rPr lang="en-US" smtClean="0"/>
              <a:t>Enterprise</a:t>
            </a:r>
          </a:p>
        </p:txBody>
      </p:sp>
      <p:sp>
        <p:nvSpPr>
          <p:cNvPr id="4" name="Slide Number Placeholder 4"/>
          <p:cNvSpPr>
            <a:spLocks noGrp="1"/>
          </p:cNvSpPr>
          <p:nvPr>
            <p:ph type="sldNum" sz="quarter" idx="12"/>
          </p:nvPr>
        </p:nvSpPr>
        <p:spPr/>
        <p:txBody>
          <a:bodyPr/>
          <a:lstStyle/>
          <a:p>
            <a:pPr>
              <a:defRPr/>
            </a:pPr>
            <a:fld id="{748D68C8-E49B-48D4-AADC-6A2312F1E297}" type="slidenum">
              <a:rPr lang="en-GB"/>
              <a:pPr>
                <a:defRPr/>
              </a:pPr>
              <a:t>161</a:t>
            </a:fld>
            <a:endParaRPr lang="en-GB"/>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p:cNvSpPr>
            <a:spLocks noGrp="1" noChangeArrowheads="1"/>
          </p:cNvSpPr>
          <p:nvPr>
            <p:ph type="title"/>
          </p:nvPr>
        </p:nvSpPr>
        <p:spPr/>
        <p:txBody>
          <a:bodyPr/>
          <a:lstStyle/>
          <a:p>
            <a:r>
              <a:rPr lang="en-GB" smtClean="0"/>
              <a:t>Question</a:t>
            </a:r>
            <a:endParaRPr lang="en-US" smtClean="0"/>
          </a:p>
        </p:txBody>
      </p:sp>
      <p:sp>
        <p:nvSpPr>
          <p:cNvPr id="1429507" name="Rectangle 3"/>
          <p:cNvSpPr>
            <a:spLocks noGrp="1" noChangeArrowheads="1"/>
          </p:cNvSpPr>
          <p:nvPr>
            <p:ph idx="1"/>
          </p:nvPr>
        </p:nvSpPr>
        <p:spPr/>
        <p:txBody>
          <a:bodyPr/>
          <a:lstStyle/>
          <a:p>
            <a:r>
              <a:rPr lang="en-GB" smtClean="0"/>
              <a:t>What tool can you use in order to create and manage your wireless connections?</a:t>
            </a:r>
            <a:endParaRPr lang="en-US" smtClean="0"/>
          </a:p>
        </p:txBody>
      </p:sp>
      <p:sp>
        <p:nvSpPr>
          <p:cNvPr id="4" name="Slide Number Placeholder 4"/>
          <p:cNvSpPr>
            <a:spLocks noGrp="1"/>
          </p:cNvSpPr>
          <p:nvPr>
            <p:ph type="sldNum" sz="quarter" idx="12"/>
          </p:nvPr>
        </p:nvSpPr>
        <p:spPr/>
        <p:txBody>
          <a:bodyPr/>
          <a:lstStyle/>
          <a:p>
            <a:pPr>
              <a:defRPr/>
            </a:pPr>
            <a:fld id="{8C0370DB-D6D9-4357-8BFD-12C1A63798D0}" type="slidenum">
              <a:rPr lang="en-GB"/>
              <a:pPr>
                <a:defRPr/>
              </a:pPr>
              <a:t>162</a:t>
            </a:fld>
            <a:endParaRPr lang="en-GB"/>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Rectangle 2"/>
          <p:cNvSpPr>
            <a:spLocks noGrp="1" noChangeArrowheads="1"/>
          </p:cNvSpPr>
          <p:nvPr>
            <p:ph type="title"/>
          </p:nvPr>
        </p:nvSpPr>
        <p:spPr/>
        <p:txBody>
          <a:bodyPr/>
          <a:lstStyle/>
          <a:p>
            <a:r>
              <a:rPr lang="en-GB" smtClean="0"/>
              <a:t>Answer</a:t>
            </a:r>
            <a:endParaRPr lang="en-US" smtClean="0"/>
          </a:p>
        </p:txBody>
      </p:sp>
      <p:sp>
        <p:nvSpPr>
          <p:cNvPr id="1430531" name="Rectangle 3"/>
          <p:cNvSpPr>
            <a:spLocks noGrp="1" noChangeArrowheads="1"/>
          </p:cNvSpPr>
          <p:nvPr>
            <p:ph idx="1"/>
          </p:nvPr>
        </p:nvSpPr>
        <p:spPr/>
        <p:txBody>
          <a:bodyPr/>
          <a:lstStyle/>
          <a:p>
            <a:r>
              <a:rPr lang="en-GB" smtClean="0"/>
              <a:t>Network and sharing Center</a:t>
            </a:r>
            <a:endParaRPr lang="en-US" smtClean="0"/>
          </a:p>
        </p:txBody>
      </p:sp>
      <p:sp>
        <p:nvSpPr>
          <p:cNvPr id="4" name="Slide Number Placeholder 4"/>
          <p:cNvSpPr>
            <a:spLocks noGrp="1"/>
          </p:cNvSpPr>
          <p:nvPr>
            <p:ph type="sldNum" sz="quarter" idx="12"/>
          </p:nvPr>
        </p:nvSpPr>
        <p:spPr/>
        <p:txBody>
          <a:bodyPr/>
          <a:lstStyle/>
          <a:p>
            <a:pPr>
              <a:defRPr/>
            </a:pPr>
            <a:fld id="{DF3C3245-652B-4666-81C3-59EF5DD705CF}" type="slidenum">
              <a:rPr lang="en-GB"/>
              <a:pPr>
                <a:defRPr/>
              </a:pPr>
              <a:t>163</a:t>
            </a:fld>
            <a:endParaRPr lang="en-GB"/>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p:cNvSpPr>
            <a:spLocks noGrp="1" noChangeArrowheads="1"/>
          </p:cNvSpPr>
          <p:nvPr>
            <p:ph type="title"/>
          </p:nvPr>
        </p:nvSpPr>
        <p:spPr/>
        <p:txBody>
          <a:bodyPr/>
          <a:lstStyle/>
          <a:p>
            <a:r>
              <a:rPr lang="en-GB" smtClean="0"/>
              <a:t>Question</a:t>
            </a:r>
            <a:endParaRPr lang="en-US" smtClean="0"/>
          </a:p>
        </p:txBody>
      </p:sp>
      <p:sp>
        <p:nvSpPr>
          <p:cNvPr id="1431555" name="Rectangle 3"/>
          <p:cNvSpPr>
            <a:spLocks noGrp="1" noChangeArrowheads="1"/>
          </p:cNvSpPr>
          <p:nvPr>
            <p:ph idx="1"/>
          </p:nvPr>
        </p:nvSpPr>
        <p:spPr/>
        <p:txBody>
          <a:bodyPr/>
          <a:lstStyle/>
          <a:p>
            <a:r>
              <a:rPr lang="en-GB" smtClean="0"/>
              <a:t>What file system is recommended to use for Windows 7?</a:t>
            </a:r>
            <a:endParaRPr lang="en-US" smtClean="0"/>
          </a:p>
        </p:txBody>
      </p:sp>
      <p:sp>
        <p:nvSpPr>
          <p:cNvPr id="4" name="Slide Number Placeholder 4"/>
          <p:cNvSpPr>
            <a:spLocks noGrp="1"/>
          </p:cNvSpPr>
          <p:nvPr>
            <p:ph type="sldNum" sz="quarter" idx="12"/>
          </p:nvPr>
        </p:nvSpPr>
        <p:spPr/>
        <p:txBody>
          <a:bodyPr/>
          <a:lstStyle/>
          <a:p>
            <a:pPr>
              <a:defRPr/>
            </a:pPr>
            <a:fld id="{1E47714D-320B-42E7-A795-E34944612529}" type="slidenum">
              <a:rPr lang="en-GB"/>
              <a:pPr>
                <a:defRPr/>
              </a:pPr>
              <a:t>164</a:t>
            </a:fld>
            <a:endParaRPr lang="en-GB"/>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Grp="1" noChangeArrowheads="1"/>
          </p:cNvSpPr>
          <p:nvPr>
            <p:ph type="title"/>
          </p:nvPr>
        </p:nvSpPr>
        <p:spPr/>
        <p:txBody>
          <a:bodyPr/>
          <a:lstStyle/>
          <a:p>
            <a:r>
              <a:rPr lang="en-GB" smtClean="0"/>
              <a:t>Answer</a:t>
            </a:r>
            <a:endParaRPr lang="en-US" smtClean="0"/>
          </a:p>
        </p:txBody>
      </p:sp>
      <p:sp>
        <p:nvSpPr>
          <p:cNvPr id="1432579" name="Rectangle 3"/>
          <p:cNvSpPr>
            <a:spLocks noGrp="1" noChangeArrowheads="1"/>
          </p:cNvSpPr>
          <p:nvPr>
            <p:ph idx="1"/>
          </p:nvPr>
        </p:nvSpPr>
        <p:spPr/>
        <p:txBody>
          <a:bodyPr/>
          <a:lstStyle/>
          <a:p>
            <a:r>
              <a:rPr lang="en-GB" smtClean="0"/>
              <a:t>NTFS</a:t>
            </a:r>
            <a:endParaRPr lang="en-US" smtClean="0"/>
          </a:p>
        </p:txBody>
      </p:sp>
      <p:sp>
        <p:nvSpPr>
          <p:cNvPr id="4" name="Slide Number Placeholder 4"/>
          <p:cNvSpPr>
            <a:spLocks noGrp="1"/>
          </p:cNvSpPr>
          <p:nvPr>
            <p:ph type="sldNum" sz="quarter" idx="12"/>
          </p:nvPr>
        </p:nvSpPr>
        <p:spPr/>
        <p:txBody>
          <a:bodyPr/>
          <a:lstStyle/>
          <a:p>
            <a:pPr>
              <a:defRPr/>
            </a:pPr>
            <a:fld id="{EBF8D400-29A7-4914-BFD1-6E79463D8DBA}" type="slidenum">
              <a:rPr lang="en-GB"/>
              <a:pPr>
                <a:defRPr/>
              </a:pPr>
              <a:t>165</a:t>
            </a:fld>
            <a:endParaRPr lang="en-GB"/>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p:cNvSpPr>
            <a:spLocks noGrp="1" noChangeArrowheads="1"/>
          </p:cNvSpPr>
          <p:nvPr>
            <p:ph type="title"/>
          </p:nvPr>
        </p:nvSpPr>
        <p:spPr/>
        <p:txBody>
          <a:bodyPr/>
          <a:lstStyle/>
          <a:p>
            <a:r>
              <a:rPr lang="en-GB" smtClean="0"/>
              <a:t>Question</a:t>
            </a:r>
            <a:endParaRPr lang="en-US" smtClean="0"/>
          </a:p>
        </p:txBody>
      </p:sp>
      <p:sp>
        <p:nvSpPr>
          <p:cNvPr id="1433603" name="Rectangle 3"/>
          <p:cNvSpPr>
            <a:spLocks noGrp="1" noChangeArrowheads="1"/>
          </p:cNvSpPr>
          <p:nvPr>
            <p:ph idx="1"/>
          </p:nvPr>
        </p:nvSpPr>
        <p:spPr/>
        <p:txBody>
          <a:bodyPr/>
          <a:lstStyle/>
          <a:p>
            <a:r>
              <a:rPr lang="en-GB" smtClean="0"/>
              <a:t>What command can you use to convert C:\ from FAT to NTFS?</a:t>
            </a:r>
            <a:endParaRPr lang="en-US" smtClean="0"/>
          </a:p>
        </p:txBody>
      </p:sp>
      <p:sp>
        <p:nvSpPr>
          <p:cNvPr id="4" name="Slide Number Placeholder 4"/>
          <p:cNvSpPr>
            <a:spLocks noGrp="1"/>
          </p:cNvSpPr>
          <p:nvPr>
            <p:ph type="sldNum" sz="quarter" idx="12"/>
          </p:nvPr>
        </p:nvSpPr>
        <p:spPr/>
        <p:txBody>
          <a:bodyPr/>
          <a:lstStyle/>
          <a:p>
            <a:pPr>
              <a:defRPr/>
            </a:pPr>
            <a:fld id="{19F34B56-5C23-4448-804B-7C8DB8D10EBC}" type="slidenum">
              <a:rPr lang="en-GB"/>
              <a:pPr>
                <a:defRPr/>
              </a:pPr>
              <a:t>166</a:t>
            </a:fld>
            <a:endParaRPr lang="en-GB"/>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6" name="Rectangle 2"/>
          <p:cNvSpPr>
            <a:spLocks noGrp="1" noChangeArrowheads="1"/>
          </p:cNvSpPr>
          <p:nvPr>
            <p:ph type="title"/>
          </p:nvPr>
        </p:nvSpPr>
        <p:spPr/>
        <p:txBody>
          <a:bodyPr/>
          <a:lstStyle/>
          <a:p>
            <a:r>
              <a:rPr lang="en-GB" smtClean="0"/>
              <a:t>Answer</a:t>
            </a:r>
            <a:endParaRPr lang="en-US" smtClean="0"/>
          </a:p>
        </p:txBody>
      </p:sp>
      <p:sp>
        <p:nvSpPr>
          <p:cNvPr id="1434627" name="Rectangle 3"/>
          <p:cNvSpPr>
            <a:spLocks noGrp="1" noChangeArrowheads="1"/>
          </p:cNvSpPr>
          <p:nvPr>
            <p:ph idx="1"/>
          </p:nvPr>
        </p:nvSpPr>
        <p:spPr/>
        <p:txBody>
          <a:bodyPr/>
          <a:lstStyle/>
          <a:p>
            <a:r>
              <a:rPr lang="en-GB" smtClean="0"/>
              <a:t>Convert C:/fs:ntfs </a:t>
            </a:r>
            <a:endParaRPr lang="en-US" smtClean="0"/>
          </a:p>
        </p:txBody>
      </p:sp>
      <p:sp>
        <p:nvSpPr>
          <p:cNvPr id="4" name="Slide Number Placeholder 4"/>
          <p:cNvSpPr>
            <a:spLocks noGrp="1"/>
          </p:cNvSpPr>
          <p:nvPr>
            <p:ph type="sldNum" sz="quarter" idx="12"/>
          </p:nvPr>
        </p:nvSpPr>
        <p:spPr/>
        <p:txBody>
          <a:bodyPr/>
          <a:lstStyle/>
          <a:p>
            <a:pPr>
              <a:defRPr/>
            </a:pPr>
            <a:fld id="{C0765322-CB86-4F9D-991B-AEF0B6F35805}" type="slidenum">
              <a:rPr lang="en-GB"/>
              <a:pPr>
                <a:defRPr/>
              </a:pPr>
              <a:t>167</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Grp="1" noChangeArrowheads="1"/>
          </p:cNvSpPr>
          <p:nvPr>
            <p:ph type="title"/>
          </p:nvPr>
        </p:nvSpPr>
        <p:spPr/>
        <p:txBody>
          <a:bodyPr/>
          <a:lstStyle/>
          <a:p>
            <a:r>
              <a:rPr lang="en-GB" smtClean="0"/>
              <a:t>Answer</a:t>
            </a:r>
          </a:p>
        </p:txBody>
      </p:sp>
      <p:sp>
        <p:nvSpPr>
          <p:cNvPr id="1276931" name="Rectangle 3"/>
          <p:cNvSpPr>
            <a:spLocks noGrp="1" noChangeArrowheads="1"/>
          </p:cNvSpPr>
          <p:nvPr>
            <p:ph idx="1"/>
          </p:nvPr>
        </p:nvSpPr>
        <p:spPr/>
        <p:txBody>
          <a:bodyPr/>
          <a:lstStyle/>
          <a:p>
            <a:r>
              <a:rPr lang="en-GB" smtClean="0"/>
              <a:t>It helps IT professionals control and </a:t>
            </a:r>
            <a:r>
              <a:rPr lang="en-GB" b="1" smtClean="0"/>
              <a:t>automate</a:t>
            </a:r>
            <a:r>
              <a:rPr lang="en-GB" smtClean="0"/>
              <a:t> the administration of Windows operating systems and applications that run on Windows </a:t>
            </a:r>
          </a:p>
          <a:p>
            <a:pPr>
              <a:buFontTx/>
              <a:buNone/>
            </a:pPr>
            <a:endParaRPr lang="en-GB" smtClean="0"/>
          </a:p>
        </p:txBody>
      </p:sp>
      <p:sp>
        <p:nvSpPr>
          <p:cNvPr id="4" name="Slide Number Placeholder 4"/>
          <p:cNvSpPr>
            <a:spLocks noGrp="1"/>
          </p:cNvSpPr>
          <p:nvPr>
            <p:ph type="sldNum" sz="quarter" idx="12"/>
          </p:nvPr>
        </p:nvSpPr>
        <p:spPr/>
        <p:txBody>
          <a:bodyPr/>
          <a:lstStyle/>
          <a:p>
            <a:pPr>
              <a:defRPr/>
            </a:pPr>
            <a:fld id="{9DC33B53-CF67-49A0-A80E-AF378ACCE341}" type="slidenum">
              <a:rPr lang="en-GB"/>
              <a:pPr>
                <a:defRPr/>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1" name="Rectangle 3"/>
          <p:cNvSpPr>
            <a:spLocks noGrp="1" noChangeArrowheads="1"/>
          </p:cNvSpPr>
          <p:nvPr>
            <p:ph type="title"/>
          </p:nvPr>
        </p:nvSpPr>
        <p:spPr/>
        <p:txBody>
          <a:bodyPr/>
          <a:lstStyle/>
          <a:p>
            <a:r>
              <a:rPr lang="en-GB" smtClean="0"/>
              <a:t>Question</a:t>
            </a:r>
          </a:p>
        </p:txBody>
      </p:sp>
      <p:sp>
        <p:nvSpPr>
          <p:cNvPr id="1195012" name="Rectangle 4"/>
          <p:cNvSpPr>
            <a:spLocks noGrp="1" noChangeArrowheads="1"/>
          </p:cNvSpPr>
          <p:nvPr>
            <p:ph idx="1"/>
          </p:nvPr>
        </p:nvSpPr>
        <p:spPr/>
        <p:txBody>
          <a:bodyPr/>
          <a:lstStyle/>
          <a:p>
            <a:r>
              <a:rPr lang="en-GB" smtClean="0"/>
              <a:t>What are Windows 7 Libraries? </a:t>
            </a:r>
          </a:p>
        </p:txBody>
      </p:sp>
      <p:sp>
        <p:nvSpPr>
          <p:cNvPr id="4" name="Slide Number Placeholder 4"/>
          <p:cNvSpPr>
            <a:spLocks noGrp="1"/>
          </p:cNvSpPr>
          <p:nvPr>
            <p:ph type="sldNum" sz="quarter" idx="12"/>
          </p:nvPr>
        </p:nvSpPr>
        <p:spPr/>
        <p:txBody>
          <a:bodyPr/>
          <a:lstStyle/>
          <a:p>
            <a:pPr>
              <a:defRPr/>
            </a:pPr>
            <a:fld id="{1BB4EF84-3C48-4D69-81B1-E84FB30B80C6}" type="slidenum">
              <a:rPr lang="en-GB"/>
              <a:pPr>
                <a:defRPr/>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5" name="Rectangle 3"/>
          <p:cNvSpPr>
            <a:spLocks noGrp="1" noChangeArrowheads="1"/>
          </p:cNvSpPr>
          <p:nvPr>
            <p:ph type="title"/>
          </p:nvPr>
        </p:nvSpPr>
        <p:spPr/>
        <p:txBody>
          <a:bodyPr/>
          <a:lstStyle/>
          <a:p>
            <a:r>
              <a:rPr lang="en-GB" smtClean="0"/>
              <a:t>Answer</a:t>
            </a:r>
          </a:p>
        </p:txBody>
      </p:sp>
      <p:sp>
        <p:nvSpPr>
          <p:cNvPr id="1196036" name="Rectangle 4"/>
          <p:cNvSpPr>
            <a:spLocks noGrp="1" noChangeArrowheads="1"/>
          </p:cNvSpPr>
          <p:nvPr>
            <p:ph idx="1"/>
          </p:nvPr>
        </p:nvSpPr>
        <p:spPr/>
        <p:txBody>
          <a:bodyPr/>
          <a:lstStyle/>
          <a:p>
            <a:r>
              <a:rPr lang="en-GB" smtClean="0"/>
              <a:t>Libraries are designed to make it easier to find, work with, and organise files which are scattered across your PC or network. A library can bring your files together in one place—no matter where it's actually stored .</a:t>
            </a:r>
          </a:p>
        </p:txBody>
      </p:sp>
      <p:sp>
        <p:nvSpPr>
          <p:cNvPr id="4" name="Slide Number Placeholder 4"/>
          <p:cNvSpPr>
            <a:spLocks noGrp="1"/>
          </p:cNvSpPr>
          <p:nvPr>
            <p:ph type="sldNum" sz="quarter" idx="12"/>
          </p:nvPr>
        </p:nvSpPr>
        <p:spPr/>
        <p:txBody>
          <a:bodyPr/>
          <a:lstStyle/>
          <a:p>
            <a:pPr>
              <a:defRPr/>
            </a:pPr>
            <a:fld id="{4DE977D5-D39F-45CB-8BC8-43C5E4569E73}" type="slidenum">
              <a:rPr lang="en-GB"/>
              <a:pPr>
                <a:defRPr/>
              </a:pPr>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12"/>
          </p:nvPr>
        </p:nvSpPr>
        <p:spPr>
          <a:ln/>
        </p:spPr>
        <p:txBody>
          <a:bodyPr/>
          <a:lstStyle/>
          <a:p>
            <a:pPr>
              <a:defRPr/>
            </a:pPr>
            <a:fld id="{C944852D-3389-430E-A0DF-D83C6381F705}" type="slidenum">
              <a:rPr lang="en-GB"/>
              <a:pPr>
                <a:defRPr/>
              </a:pPr>
              <a:t>2</a:t>
            </a:fld>
            <a:endParaRPr lang="en-GB"/>
          </a:p>
        </p:txBody>
      </p:sp>
      <p:sp>
        <p:nvSpPr>
          <p:cNvPr id="207874" name="Content Placeholder 2"/>
          <p:cNvSpPr>
            <a:spLocks noGrp="1"/>
          </p:cNvSpPr>
          <p:nvPr>
            <p:ph idx="4294967295"/>
          </p:nvPr>
        </p:nvSpPr>
        <p:spPr>
          <a:xfrm>
            <a:off x="644525" y="1628775"/>
            <a:ext cx="8499475" cy="4106863"/>
          </a:xfrm>
        </p:spPr>
        <p:txBody>
          <a:bodyPr/>
          <a:lstStyle/>
          <a:p>
            <a:pPr eaLnBrk="1" hangingPunct="1"/>
            <a:r>
              <a:rPr lang="en-GB" smtClean="0"/>
              <a:t>What tool could you use if your PC fails to start and you cannot access the Advanced Options menu? </a:t>
            </a:r>
          </a:p>
        </p:txBody>
      </p:sp>
      <p:sp>
        <p:nvSpPr>
          <p:cNvPr id="207876" name="Title 1"/>
          <p:cNvSpPr>
            <a:spLocks noGrp="1"/>
          </p:cNvSpPr>
          <p:nvPr>
            <p:ph type="title" idx="4294967295"/>
          </p:nvPr>
        </p:nvSpPr>
        <p:spPr>
          <a:xfrm>
            <a:off x="577850" y="260350"/>
            <a:ext cx="8566150" cy="641350"/>
          </a:xfrm>
        </p:spPr>
        <p:txBody>
          <a:bodyPr>
            <a:normAutofit fontScale="90000"/>
          </a:bodyPr>
          <a:lstStyle/>
          <a:p>
            <a:pPr eaLnBrk="1" hangingPunct="1"/>
            <a:r>
              <a:rPr lang="en-GB" smtClean="0"/>
              <a:t>Question</a:t>
            </a:r>
          </a:p>
        </p:txBody>
      </p:sp>
      <p:sp>
        <p:nvSpPr>
          <p:cNvPr id="4" name="Slide Number Placeholder 3"/>
          <p:cNvSpPr txBox="1">
            <a:spLocks noGrp="1"/>
          </p:cNvSpPr>
          <p:nvPr/>
        </p:nvSpPr>
        <p:spPr bwMode="auto">
          <a:xfrm>
            <a:off x="6286500" y="6500813"/>
            <a:ext cx="762000" cy="304800"/>
          </a:xfrm>
          <a:prstGeom prst="rect">
            <a:avLst/>
          </a:prstGeom>
          <a:noFill/>
          <a:ln>
            <a:miter lim="800000"/>
            <a:headEnd/>
            <a:tailEnd/>
          </a:ln>
        </p:spPr>
        <p:txBody>
          <a:bodyPr anchor="b"/>
          <a:lstStyle/>
          <a:p>
            <a:pPr>
              <a:defRPr/>
            </a:pPr>
            <a:fld id="{408C55C2-8E91-4892-9468-0B59BA67DBE2}" type="slidenum">
              <a:rPr lang="en-GB" altLang="en-US" sz="1000">
                <a:solidFill>
                  <a:schemeClr val="bg2"/>
                </a:solidFill>
                <a:latin typeface="+mn-lt"/>
                <a:cs typeface="Arial" pitchFamily="34" charset="0"/>
              </a:rPr>
              <a:pPr>
                <a:defRPr/>
              </a:pPr>
              <a:t>2</a:t>
            </a:fld>
            <a:endParaRPr lang="en-GB" altLang="en-US" sz="1000">
              <a:solidFill>
                <a:schemeClr val="bg2"/>
              </a:solidFill>
              <a:latin typeface="+mn-lt"/>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p:txBody>
          <a:bodyPr/>
          <a:lstStyle/>
          <a:p>
            <a:r>
              <a:rPr lang="en-GB" smtClean="0"/>
              <a:t>Question</a:t>
            </a:r>
          </a:p>
        </p:txBody>
      </p:sp>
      <p:sp>
        <p:nvSpPr>
          <p:cNvPr id="1197059" name="Rectangle 3"/>
          <p:cNvSpPr>
            <a:spLocks noGrp="1" noChangeArrowheads="1"/>
          </p:cNvSpPr>
          <p:nvPr>
            <p:ph idx="1"/>
          </p:nvPr>
        </p:nvSpPr>
        <p:spPr/>
        <p:txBody>
          <a:bodyPr/>
          <a:lstStyle/>
          <a:p>
            <a:r>
              <a:rPr lang="en-GB" smtClean="0"/>
              <a:t>What can MSCONFIG (System Configuration) be used for?</a:t>
            </a:r>
          </a:p>
        </p:txBody>
      </p:sp>
      <p:sp>
        <p:nvSpPr>
          <p:cNvPr id="4" name="Slide Number Placeholder 4"/>
          <p:cNvSpPr>
            <a:spLocks noGrp="1"/>
          </p:cNvSpPr>
          <p:nvPr>
            <p:ph type="sldNum" sz="quarter" idx="12"/>
          </p:nvPr>
        </p:nvSpPr>
        <p:spPr/>
        <p:txBody>
          <a:bodyPr/>
          <a:lstStyle/>
          <a:p>
            <a:pPr>
              <a:defRPr/>
            </a:pPr>
            <a:fld id="{D616E26D-E329-4516-9290-FEE6BD3F4F10}" type="slidenum">
              <a:rPr lang="en-GB"/>
              <a:pPr>
                <a:defRPr/>
              </a:pPr>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4" name="Rectangle 4"/>
          <p:cNvSpPr>
            <a:spLocks noGrp="1" noChangeArrowheads="1"/>
          </p:cNvSpPr>
          <p:nvPr>
            <p:ph type="title"/>
          </p:nvPr>
        </p:nvSpPr>
        <p:spPr/>
        <p:txBody>
          <a:bodyPr/>
          <a:lstStyle/>
          <a:p>
            <a:r>
              <a:rPr lang="en-GB" smtClean="0"/>
              <a:t>Answer</a:t>
            </a:r>
          </a:p>
        </p:txBody>
      </p:sp>
      <p:sp>
        <p:nvSpPr>
          <p:cNvPr id="1198085" name="Rectangle 5"/>
          <p:cNvSpPr>
            <a:spLocks noGrp="1" noChangeArrowheads="1"/>
          </p:cNvSpPr>
          <p:nvPr>
            <p:ph idx="1"/>
          </p:nvPr>
        </p:nvSpPr>
        <p:spPr/>
        <p:txBody>
          <a:bodyPr/>
          <a:lstStyle/>
          <a:p>
            <a:r>
              <a:rPr lang="en-GB" smtClean="0"/>
              <a:t>To stop programs from starting up when you log into Windows.</a:t>
            </a:r>
          </a:p>
          <a:p>
            <a:endParaRPr lang="en-GB" smtClean="0"/>
          </a:p>
          <a:p>
            <a:r>
              <a:rPr lang="en-GB" smtClean="0">
                <a:hlinkClick r:id="rId2"/>
              </a:rPr>
              <a:t>http://windows.microsoft.com/en-US/windows7/Using-System-Configuration</a:t>
            </a:r>
            <a:endParaRPr lang="en-GB" smtClean="0"/>
          </a:p>
          <a:p>
            <a:endParaRPr lang="en-GB" smtClean="0"/>
          </a:p>
        </p:txBody>
      </p:sp>
      <p:sp>
        <p:nvSpPr>
          <p:cNvPr id="4" name="Slide Number Placeholder 4"/>
          <p:cNvSpPr>
            <a:spLocks noGrp="1"/>
          </p:cNvSpPr>
          <p:nvPr>
            <p:ph type="sldNum" sz="quarter" idx="12"/>
          </p:nvPr>
        </p:nvSpPr>
        <p:spPr/>
        <p:txBody>
          <a:bodyPr/>
          <a:lstStyle/>
          <a:p>
            <a:pPr>
              <a:defRPr/>
            </a:pPr>
            <a:fld id="{84CFB6B0-8DA0-4C47-BD5F-A90D0FAE8818}" type="slidenum">
              <a:rPr lang="en-GB"/>
              <a:pPr>
                <a:defRPr/>
              </a:pPr>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p:txBody>
          <a:bodyPr/>
          <a:lstStyle/>
          <a:p>
            <a:r>
              <a:rPr lang="en-GB" smtClean="0"/>
              <a:t>Question</a:t>
            </a:r>
          </a:p>
        </p:txBody>
      </p:sp>
      <p:sp>
        <p:nvSpPr>
          <p:cNvPr id="1200131" name="Rectangle 3"/>
          <p:cNvSpPr>
            <a:spLocks noGrp="1" noChangeArrowheads="1"/>
          </p:cNvSpPr>
          <p:nvPr>
            <p:ph idx="1"/>
          </p:nvPr>
        </p:nvSpPr>
        <p:spPr/>
        <p:txBody>
          <a:bodyPr/>
          <a:lstStyle/>
          <a:p>
            <a:r>
              <a:rPr lang="en-GB" smtClean="0"/>
              <a:t>What is Reliability Monitor used for?</a:t>
            </a:r>
          </a:p>
        </p:txBody>
      </p:sp>
      <p:sp>
        <p:nvSpPr>
          <p:cNvPr id="4" name="Slide Number Placeholder 4"/>
          <p:cNvSpPr>
            <a:spLocks noGrp="1"/>
          </p:cNvSpPr>
          <p:nvPr>
            <p:ph type="sldNum" sz="quarter" idx="12"/>
          </p:nvPr>
        </p:nvSpPr>
        <p:spPr/>
        <p:txBody>
          <a:bodyPr/>
          <a:lstStyle/>
          <a:p>
            <a:pPr>
              <a:defRPr/>
            </a:pPr>
            <a:fld id="{642B718A-0E8A-4D36-9937-232751CD7E89}" type="slidenum">
              <a:rPr lang="en-GB"/>
              <a:pPr>
                <a:defRPr/>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p:txBody>
          <a:bodyPr/>
          <a:lstStyle/>
          <a:p>
            <a:r>
              <a:rPr lang="en-GB" smtClean="0"/>
              <a:t>Answer</a:t>
            </a:r>
          </a:p>
        </p:txBody>
      </p:sp>
      <p:sp>
        <p:nvSpPr>
          <p:cNvPr id="1201155" name="Rectangle 3"/>
          <p:cNvSpPr>
            <a:spLocks noGrp="1" noChangeArrowheads="1"/>
          </p:cNvSpPr>
          <p:nvPr>
            <p:ph idx="1"/>
          </p:nvPr>
        </p:nvSpPr>
        <p:spPr/>
        <p:txBody>
          <a:bodyPr/>
          <a:lstStyle/>
          <a:p>
            <a:r>
              <a:rPr lang="en-GB" smtClean="0"/>
              <a:t>To measure hardware and software problems and other changes to your computer. </a:t>
            </a:r>
          </a:p>
          <a:p>
            <a:endParaRPr lang="en-GB" smtClean="0"/>
          </a:p>
          <a:p>
            <a:r>
              <a:rPr lang="en-GB" smtClean="0">
                <a:hlinkClick r:id="rId2"/>
              </a:rPr>
              <a:t>http://windows.microsoft.com/en-US/windows7/How-to-use-Reliability-Monitor</a:t>
            </a:r>
            <a:endParaRPr lang="en-GB" smtClean="0"/>
          </a:p>
          <a:p>
            <a:endParaRPr lang="en-GB" smtClean="0"/>
          </a:p>
        </p:txBody>
      </p:sp>
      <p:sp>
        <p:nvSpPr>
          <p:cNvPr id="4" name="Slide Number Placeholder 4"/>
          <p:cNvSpPr>
            <a:spLocks noGrp="1"/>
          </p:cNvSpPr>
          <p:nvPr>
            <p:ph type="sldNum" sz="quarter" idx="12"/>
          </p:nvPr>
        </p:nvSpPr>
        <p:spPr/>
        <p:txBody>
          <a:bodyPr/>
          <a:lstStyle/>
          <a:p>
            <a:pPr>
              <a:defRPr/>
            </a:pPr>
            <a:fld id="{FD40808B-56D1-4295-A246-A4000FF4E730}" type="slidenum">
              <a:rPr lang="en-GB"/>
              <a:pPr>
                <a:defRPr/>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p:txBody>
          <a:bodyPr/>
          <a:lstStyle/>
          <a:p>
            <a:r>
              <a:rPr lang="en-GB" b="1" i="1" smtClean="0"/>
              <a:t>Question</a:t>
            </a:r>
          </a:p>
        </p:txBody>
      </p:sp>
      <p:sp>
        <p:nvSpPr>
          <p:cNvPr id="1202179" name="Rectangle 3"/>
          <p:cNvSpPr>
            <a:spLocks noGrp="1" noChangeArrowheads="1"/>
          </p:cNvSpPr>
          <p:nvPr>
            <p:ph idx="1"/>
          </p:nvPr>
        </p:nvSpPr>
        <p:spPr/>
        <p:txBody>
          <a:bodyPr/>
          <a:lstStyle/>
          <a:p>
            <a:r>
              <a:rPr lang="en-GB" smtClean="0"/>
              <a:t>What are the system requirements for Windows 7 64 bit?</a:t>
            </a:r>
          </a:p>
        </p:txBody>
      </p:sp>
      <p:sp>
        <p:nvSpPr>
          <p:cNvPr id="4" name="Slide Number Placeholder 4"/>
          <p:cNvSpPr>
            <a:spLocks noGrp="1"/>
          </p:cNvSpPr>
          <p:nvPr>
            <p:ph type="sldNum" sz="quarter" idx="12"/>
          </p:nvPr>
        </p:nvSpPr>
        <p:spPr/>
        <p:txBody>
          <a:bodyPr/>
          <a:lstStyle/>
          <a:p>
            <a:pPr>
              <a:defRPr/>
            </a:pPr>
            <a:fld id="{EA3E3D35-0FCC-4A5C-807C-15CFBAD7D8E8}" type="slidenum">
              <a:rPr lang="en-GB"/>
              <a:pPr>
                <a:defRPr/>
              </a:pPr>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6" name="Rectangle 6"/>
          <p:cNvSpPr>
            <a:spLocks noGrp="1" noChangeArrowheads="1"/>
          </p:cNvSpPr>
          <p:nvPr>
            <p:ph type="title"/>
          </p:nvPr>
        </p:nvSpPr>
        <p:spPr/>
        <p:txBody>
          <a:bodyPr/>
          <a:lstStyle/>
          <a:p>
            <a:r>
              <a:rPr lang="en-GB" smtClean="0"/>
              <a:t>Answer</a:t>
            </a:r>
          </a:p>
        </p:txBody>
      </p:sp>
      <p:sp>
        <p:nvSpPr>
          <p:cNvPr id="1203207" name="Rectangle 7"/>
          <p:cNvSpPr>
            <a:spLocks noGrp="1" noChangeArrowheads="1"/>
          </p:cNvSpPr>
          <p:nvPr>
            <p:ph idx="1"/>
          </p:nvPr>
        </p:nvSpPr>
        <p:spPr/>
        <p:txBody>
          <a:bodyPr/>
          <a:lstStyle/>
          <a:p>
            <a:r>
              <a:rPr lang="en-US" smtClean="0"/>
              <a:t>CPU: 1 GHz</a:t>
            </a:r>
          </a:p>
          <a:p>
            <a:r>
              <a:rPr lang="en-US" smtClean="0"/>
              <a:t>RAM: 2 GB</a:t>
            </a:r>
          </a:p>
          <a:p>
            <a:r>
              <a:rPr lang="en-US" smtClean="0"/>
              <a:t>HDD: 20GB</a:t>
            </a:r>
          </a:p>
          <a:p>
            <a:r>
              <a:rPr lang="en-GB" smtClean="0"/>
              <a:t>DirectX 9 graphics device with WDDM 1.0 or higher driver </a:t>
            </a:r>
          </a:p>
        </p:txBody>
      </p:sp>
      <p:sp>
        <p:nvSpPr>
          <p:cNvPr id="5" name="Slide Number Placeholder 4"/>
          <p:cNvSpPr>
            <a:spLocks noGrp="1"/>
          </p:cNvSpPr>
          <p:nvPr>
            <p:ph type="sldNum" sz="quarter" idx="12"/>
          </p:nvPr>
        </p:nvSpPr>
        <p:spPr/>
        <p:txBody>
          <a:bodyPr/>
          <a:lstStyle/>
          <a:p>
            <a:pPr>
              <a:defRPr/>
            </a:pPr>
            <a:fld id="{6D148577-D5C8-40D9-8BB4-CEE2B50E9C57}" type="slidenum">
              <a:rPr lang="en-GB"/>
              <a:pPr>
                <a:defRPr/>
              </a:pPr>
              <a:t>25</a:t>
            </a:fld>
            <a:endParaRPr lang="en-GB"/>
          </a:p>
        </p:txBody>
      </p:sp>
      <p:sp>
        <p:nvSpPr>
          <p:cNvPr id="1203202" name="Text Box 2"/>
          <p:cNvSpPr txBox="1">
            <a:spLocks noChangeArrowheads="1"/>
          </p:cNvSpPr>
          <p:nvPr/>
        </p:nvSpPr>
        <p:spPr bwMode="auto">
          <a:xfrm>
            <a:off x="468313" y="1916113"/>
            <a:ext cx="7632700" cy="366712"/>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9" name="Rectangle 5"/>
          <p:cNvSpPr>
            <a:spLocks noGrp="1" noChangeArrowheads="1"/>
          </p:cNvSpPr>
          <p:nvPr>
            <p:ph type="title"/>
          </p:nvPr>
        </p:nvSpPr>
        <p:spPr/>
        <p:txBody>
          <a:bodyPr/>
          <a:lstStyle/>
          <a:p>
            <a:r>
              <a:rPr lang="en-GB" smtClean="0"/>
              <a:t>Question</a:t>
            </a:r>
          </a:p>
        </p:txBody>
      </p:sp>
      <p:sp>
        <p:nvSpPr>
          <p:cNvPr id="1204230" name="Rectangle 6"/>
          <p:cNvSpPr>
            <a:spLocks noGrp="1" noChangeArrowheads="1"/>
          </p:cNvSpPr>
          <p:nvPr>
            <p:ph idx="1"/>
          </p:nvPr>
        </p:nvSpPr>
        <p:spPr/>
        <p:txBody>
          <a:bodyPr/>
          <a:lstStyle/>
          <a:p>
            <a:r>
              <a:rPr lang="en-GB" smtClean="0"/>
              <a:t>What Windows 7 feature allows you to execute processes on a remote PC?</a:t>
            </a:r>
          </a:p>
          <a:p>
            <a:endParaRPr lang="en-GB" smtClean="0"/>
          </a:p>
          <a:p>
            <a:endParaRPr lang="en-GB" smtClean="0"/>
          </a:p>
          <a:p>
            <a:pPr>
              <a:buFontTx/>
              <a:buNone/>
            </a:pPr>
            <a:endParaRPr lang="en-GB" smtClean="0"/>
          </a:p>
        </p:txBody>
      </p:sp>
      <p:sp>
        <p:nvSpPr>
          <p:cNvPr id="4" name="Slide Number Placeholder 4"/>
          <p:cNvSpPr>
            <a:spLocks noGrp="1"/>
          </p:cNvSpPr>
          <p:nvPr>
            <p:ph type="sldNum" sz="quarter" idx="12"/>
          </p:nvPr>
        </p:nvSpPr>
        <p:spPr/>
        <p:txBody>
          <a:bodyPr/>
          <a:lstStyle/>
          <a:p>
            <a:pPr>
              <a:defRPr/>
            </a:pPr>
            <a:fld id="{907F4706-8F11-474D-8D19-EF0D1B0B8DA9}" type="slidenum">
              <a:rPr lang="en-GB"/>
              <a:pPr>
                <a:defRPr/>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7" name="Rectangle 9"/>
          <p:cNvSpPr>
            <a:spLocks noGrp="1" noChangeArrowheads="1"/>
          </p:cNvSpPr>
          <p:nvPr>
            <p:ph type="title"/>
          </p:nvPr>
        </p:nvSpPr>
        <p:spPr/>
        <p:txBody>
          <a:bodyPr/>
          <a:lstStyle/>
          <a:p>
            <a:r>
              <a:rPr lang="en-GB" smtClean="0"/>
              <a:t>Answer</a:t>
            </a:r>
          </a:p>
        </p:txBody>
      </p:sp>
      <p:sp>
        <p:nvSpPr>
          <p:cNvPr id="1205258" name="Rectangle 10"/>
          <p:cNvSpPr>
            <a:spLocks noGrp="1" noChangeArrowheads="1"/>
          </p:cNvSpPr>
          <p:nvPr>
            <p:ph idx="1"/>
          </p:nvPr>
        </p:nvSpPr>
        <p:spPr/>
        <p:txBody>
          <a:bodyPr/>
          <a:lstStyle/>
          <a:p>
            <a:r>
              <a:rPr lang="en-GB" smtClean="0"/>
              <a:t>WinRM</a:t>
            </a:r>
          </a:p>
          <a:p>
            <a:pPr lvl="1"/>
            <a:r>
              <a:rPr lang="en-GB" smtClean="0"/>
              <a:t>Windows Remote Management</a:t>
            </a:r>
          </a:p>
        </p:txBody>
      </p:sp>
      <p:sp>
        <p:nvSpPr>
          <p:cNvPr id="4" name="Slide Number Placeholder 4"/>
          <p:cNvSpPr>
            <a:spLocks noGrp="1"/>
          </p:cNvSpPr>
          <p:nvPr>
            <p:ph type="sldNum" sz="quarter" idx="12"/>
          </p:nvPr>
        </p:nvSpPr>
        <p:spPr/>
        <p:txBody>
          <a:bodyPr/>
          <a:lstStyle/>
          <a:p>
            <a:pPr>
              <a:defRPr/>
            </a:pPr>
            <a:fld id="{4769AFB0-325B-4B1F-98DC-681A3E355D77}" type="slidenum">
              <a:rPr lang="en-GB"/>
              <a:pPr>
                <a:defRPr/>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6" name="Rectangle 4"/>
          <p:cNvSpPr>
            <a:spLocks noGrp="1" noChangeArrowheads="1"/>
          </p:cNvSpPr>
          <p:nvPr>
            <p:ph type="title"/>
          </p:nvPr>
        </p:nvSpPr>
        <p:spPr/>
        <p:txBody>
          <a:bodyPr/>
          <a:lstStyle/>
          <a:p>
            <a:r>
              <a:rPr lang="en-GB" smtClean="0"/>
              <a:t>Question</a:t>
            </a:r>
          </a:p>
        </p:txBody>
      </p:sp>
      <p:sp>
        <p:nvSpPr>
          <p:cNvPr id="1206277" name="Rectangle 5"/>
          <p:cNvSpPr>
            <a:spLocks noGrp="1" noChangeArrowheads="1"/>
          </p:cNvSpPr>
          <p:nvPr>
            <p:ph idx="1"/>
          </p:nvPr>
        </p:nvSpPr>
        <p:spPr/>
        <p:txBody>
          <a:bodyPr/>
          <a:lstStyle/>
          <a:p>
            <a:r>
              <a:rPr lang="en-GB" smtClean="0"/>
              <a:t>What tool can you use to ensure that a PC cannot be used at a set time?</a:t>
            </a:r>
          </a:p>
        </p:txBody>
      </p:sp>
      <p:sp>
        <p:nvSpPr>
          <p:cNvPr id="4" name="Slide Number Placeholder 4"/>
          <p:cNvSpPr>
            <a:spLocks noGrp="1"/>
          </p:cNvSpPr>
          <p:nvPr>
            <p:ph type="sldNum" sz="quarter" idx="12"/>
          </p:nvPr>
        </p:nvSpPr>
        <p:spPr/>
        <p:txBody>
          <a:bodyPr/>
          <a:lstStyle/>
          <a:p>
            <a:pPr>
              <a:defRPr/>
            </a:pPr>
            <a:fld id="{109A8BC0-4DDA-4DED-8B9E-2F8F11A4C50C}" type="slidenum">
              <a:rPr lang="en-GB"/>
              <a:pPr>
                <a:defRPr/>
              </a:pPr>
              <a:t>28</a:t>
            </a:fld>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301" name="Rectangle 5"/>
          <p:cNvSpPr>
            <a:spLocks noGrp="1" noChangeArrowheads="1"/>
          </p:cNvSpPr>
          <p:nvPr>
            <p:ph type="title"/>
          </p:nvPr>
        </p:nvSpPr>
        <p:spPr/>
        <p:txBody>
          <a:bodyPr/>
          <a:lstStyle/>
          <a:p>
            <a:r>
              <a:rPr lang="en-GB" smtClean="0"/>
              <a:t>Answer</a:t>
            </a:r>
          </a:p>
        </p:txBody>
      </p:sp>
      <p:sp>
        <p:nvSpPr>
          <p:cNvPr id="1207302" name="Rectangle 6"/>
          <p:cNvSpPr>
            <a:spLocks noGrp="1" noChangeArrowheads="1"/>
          </p:cNvSpPr>
          <p:nvPr>
            <p:ph idx="1"/>
          </p:nvPr>
        </p:nvSpPr>
        <p:spPr/>
        <p:txBody>
          <a:bodyPr/>
          <a:lstStyle/>
          <a:p>
            <a:r>
              <a:rPr lang="en-GB" smtClean="0"/>
              <a:t>Parental Control</a:t>
            </a:r>
          </a:p>
          <a:p>
            <a:endParaRPr lang="en-GB" smtClean="0"/>
          </a:p>
          <a:p>
            <a:r>
              <a:rPr lang="en-GB" smtClean="0">
                <a:hlinkClick r:id="rId2"/>
              </a:rPr>
              <a:t>http://windows.microsoft.com/en-US/windows7/products/features/parental-controls</a:t>
            </a:r>
            <a:endParaRPr lang="en-GB" smtClean="0"/>
          </a:p>
          <a:p>
            <a:endParaRPr lang="en-GB" smtClean="0"/>
          </a:p>
        </p:txBody>
      </p:sp>
      <p:sp>
        <p:nvSpPr>
          <p:cNvPr id="4" name="Slide Number Placeholder 4"/>
          <p:cNvSpPr>
            <a:spLocks noGrp="1"/>
          </p:cNvSpPr>
          <p:nvPr>
            <p:ph type="sldNum" sz="quarter" idx="12"/>
          </p:nvPr>
        </p:nvSpPr>
        <p:spPr/>
        <p:txBody>
          <a:bodyPr/>
          <a:lstStyle/>
          <a:p>
            <a:pPr>
              <a:defRPr/>
            </a:pPr>
            <a:fld id="{0E8A0BF8-9748-4599-B00A-0EB8AC5CBC99}" type="slidenum">
              <a:rPr lang="en-GB"/>
              <a:pPr>
                <a:defRPr/>
              </a:pPr>
              <a:t>29</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12"/>
          </p:nvPr>
        </p:nvSpPr>
        <p:spPr>
          <a:ln/>
        </p:spPr>
        <p:txBody>
          <a:bodyPr/>
          <a:lstStyle/>
          <a:p>
            <a:pPr>
              <a:defRPr/>
            </a:pPr>
            <a:fld id="{F38204E2-21C6-4CF9-AAE7-08756D3306E9}" type="slidenum">
              <a:rPr lang="en-GB"/>
              <a:pPr>
                <a:defRPr/>
              </a:pPr>
              <a:t>3</a:t>
            </a:fld>
            <a:endParaRPr lang="en-GB"/>
          </a:p>
        </p:txBody>
      </p:sp>
      <p:sp>
        <p:nvSpPr>
          <p:cNvPr id="208898" name="Content Placeholder 2"/>
          <p:cNvSpPr>
            <a:spLocks noGrp="1"/>
          </p:cNvSpPr>
          <p:nvPr>
            <p:ph idx="4294967295"/>
          </p:nvPr>
        </p:nvSpPr>
        <p:spPr>
          <a:xfrm>
            <a:off x="644525" y="1627188"/>
            <a:ext cx="8499475" cy="4106862"/>
          </a:xfrm>
        </p:spPr>
        <p:txBody>
          <a:bodyPr/>
          <a:lstStyle/>
          <a:p>
            <a:pPr eaLnBrk="1" hangingPunct="1"/>
            <a:r>
              <a:rPr lang="en-GB" smtClean="0"/>
              <a:t>Windows RE </a:t>
            </a:r>
          </a:p>
          <a:p>
            <a:pPr lvl="1" eaLnBrk="1" hangingPunct="1"/>
            <a:r>
              <a:rPr lang="en-GB" smtClean="0"/>
              <a:t>(Windows Recovery Environment)</a:t>
            </a:r>
          </a:p>
          <a:p>
            <a:pPr lvl="1" eaLnBrk="1" hangingPunct="1"/>
            <a:endParaRPr lang="en-GB" smtClean="0"/>
          </a:p>
          <a:p>
            <a:pPr lvl="1" eaLnBrk="1" hangingPunct="1"/>
            <a:r>
              <a:rPr lang="en-GB" smtClean="0">
                <a:hlinkClick r:id="rId2"/>
              </a:rPr>
              <a:t>http://windows.microsoft.com/en-US/windows7/What-are-the-system-recovery-options-in-Windows-7</a:t>
            </a:r>
            <a:endParaRPr lang="en-GB" smtClean="0"/>
          </a:p>
          <a:p>
            <a:pPr lvl="1" eaLnBrk="1" hangingPunct="1"/>
            <a:endParaRPr lang="en-GB" smtClean="0"/>
          </a:p>
        </p:txBody>
      </p:sp>
      <p:sp>
        <p:nvSpPr>
          <p:cNvPr id="208900" name="Title 1"/>
          <p:cNvSpPr>
            <a:spLocks noGrp="1"/>
          </p:cNvSpPr>
          <p:nvPr>
            <p:ph type="title" idx="4294967295"/>
          </p:nvPr>
        </p:nvSpPr>
        <p:spPr>
          <a:xfrm>
            <a:off x="577850" y="260350"/>
            <a:ext cx="8566150" cy="641350"/>
          </a:xfrm>
        </p:spPr>
        <p:txBody>
          <a:bodyPr>
            <a:normAutofit fontScale="90000"/>
          </a:bodyPr>
          <a:lstStyle/>
          <a:p>
            <a:pPr eaLnBrk="1" hangingPunct="1"/>
            <a:r>
              <a:rPr lang="en-GB" smtClean="0"/>
              <a:t>Answer </a:t>
            </a:r>
          </a:p>
        </p:txBody>
      </p:sp>
      <p:sp>
        <p:nvSpPr>
          <p:cNvPr id="4" name="Slide Number Placeholder 3"/>
          <p:cNvSpPr txBox="1">
            <a:spLocks noGrp="1"/>
          </p:cNvSpPr>
          <p:nvPr/>
        </p:nvSpPr>
        <p:spPr bwMode="auto">
          <a:xfrm>
            <a:off x="6286500" y="6500813"/>
            <a:ext cx="762000" cy="304800"/>
          </a:xfrm>
          <a:prstGeom prst="rect">
            <a:avLst/>
          </a:prstGeom>
          <a:noFill/>
          <a:ln>
            <a:miter lim="800000"/>
            <a:headEnd/>
            <a:tailEnd/>
          </a:ln>
        </p:spPr>
        <p:txBody>
          <a:bodyPr anchor="b"/>
          <a:lstStyle/>
          <a:p>
            <a:pPr>
              <a:defRPr/>
            </a:pPr>
            <a:fld id="{78983DCF-E9E7-4703-8FC0-67CA88B7CE77}" type="slidenum">
              <a:rPr lang="en-GB" altLang="en-US" sz="1000">
                <a:solidFill>
                  <a:schemeClr val="bg2"/>
                </a:solidFill>
                <a:latin typeface="+mn-lt"/>
                <a:cs typeface="Arial" pitchFamily="34" charset="0"/>
              </a:rPr>
              <a:pPr>
                <a:defRPr/>
              </a:pPr>
              <a:t>3</a:t>
            </a:fld>
            <a:endParaRPr lang="en-GB" altLang="en-US" sz="1000">
              <a:solidFill>
                <a:schemeClr val="bg2"/>
              </a:solidFill>
              <a:latin typeface="+mn-lt"/>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5" name="Rectangle 5"/>
          <p:cNvSpPr>
            <a:spLocks noGrp="1" noChangeArrowheads="1"/>
          </p:cNvSpPr>
          <p:nvPr>
            <p:ph type="title"/>
          </p:nvPr>
        </p:nvSpPr>
        <p:spPr/>
        <p:txBody>
          <a:bodyPr/>
          <a:lstStyle/>
          <a:p>
            <a:r>
              <a:rPr lang="en-GB" smtClean="0"/>
              <a:t>Question</a:t>
            </a:r>
          </a:p>
        </p:txBody>
      </p:sp>
      <p:sp>
        <p:nvSpPr>
          <p:cNvPr id="1208326" name="Rectangle 6"/>
          <p:cNvSpPr>
            <a:spLocks noGrp="1" noChangeArrowheads="1"/>
          </p:cNvSpPr>
          <p:nvPr>
            <p:ph idx="1"/>
          </p:nvPr>
        </p:nvSpPr>
        <p:spPr/>
        <p:txBody>
          <a:bodyPr/>
          <a:lstStyle/>
          <a:p>
            <a:r>
              <a:rPr lang="en-GB" smtClean="0"/>
              <a:t>What is IrDA?</a:t>
            </a:r>
          </a:p>
        </p:txBody>
      </p:sp>
      <p:sp>
        <p:nvSpPr>
          <p:cNvPr id="4" name="Slide Number Placeholder 4"/>
          <p:cNvSpPr>
            <a:spLocks noGrp="1"/>
          </p:cNvSpPr>
          <p:nvPr>
            <p:ph type="sldNum" sz="quarter" idx="12"/>
          </p:nvPr>
        </p:nvSpPr>
        <p:spPr/>
        <p:txBody>
          <a:bodyPr/>
          <a:lstStyle/>
          <a:p>
            <a:pPr>
              <a:defRPr/>
            </a:pPr>
            <a:fld id="{CA468283-7830-4CAF-A12A-B1CF7A40628F}" type="slidenum">
              <a:rPr lang="en-GB"/>
              <a:pPr>
                <a:defRPr/>
              </a:pPr>
              <a:t>30</a:t>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50" name="Rectangle 6"/>
          <p:cNvSpPr>
            <a:spLocks noGrp="1" noChangeArrowheads="1"/>
          </p:cNvSpPr>
          <p:nvPr>
            <p:ph type="title"/>
          </p:nvPr>
        </p:nvSpPr>
        <p:spPr/>
        <p:txBody>
          <a:bodyPr/>
          <a:lstStyle/>
          <a:p>
            <a:r>
              <a:rPr lang="en-GB" smtClean="0"/>
              <a:t>Answer</a:t>
            </a:r>
          </a:p>
        </p:txBody>
      </p:sp>
      <p:sp>
        <p:nvSpPr>
          <p:cNvPr id="1209351" name="Rectangle 7"/>
          <p:cNvSpPr>
            <a:spLocks noGrp="1" noChangeArrowheads="1"/>
          </p:cNvSpPr>
          <p:nvPr>
            <p:ph idx="1"/>
          </p:nvPr>
        </p:nvSpPr>
        <p:spPr/>
        <p:txBody>
          <a:bodyPr/>
          <a:lstStyle/>
          <a:p>
            <a:r>
              <a:rPr lang="en-GB" smtClean="0"/>
              <a:t>Infra Red</a:t>
            </a:r>
          </a:p>
        </p:txBody>
      </p:sp>
      <p:sp>
        <p:nvSpPr>
          <p:cNvPr id="4" name="Slide Number Placeholder 4"/>
          <p:cNvSpPr>
            <a:spLocks noGrp="1"/>
          </p:cNvSpPr>
          <p:nvPr>
            <p:ph type="sldNum" sz="quarter" idx="12"/>
          </p:nvPr>
        </p:nvSpPr>
        <p:spPr/>
        <p:txBody>
          <a:bodyPr/>
          <a:lstStyle/>
          <a:p>
            <a:pPr>
              <a:defRPr/>
            </a:pPr>
            <a:fld id="{04158D8A-1104-4C48-A6AF-BBC27B3388AA}" type="slidenum">
              <a:rPr lang="en-GB"/>
              <a:pPr>
                <a:defRPr/>
              </a:pPr>
              <a:t>31</a:t>
            </a:fld>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4" name="Rectangle 6"/>
          <p:cNvSpPr>
            <a:spLocks noGrp="1" noChangeArrowheads="1"/>
          </p:cNvSpPr>
          <p:nvPr>
            <p:ph type="title"/>
          </p:nvPr>
        </p:nvSpPr>
        <p:spPr/>
        <p:txBody>
          <a:bodyPr/>
          <a:lstStyle/>
          <a:p>
            <a:r>
              <a:rPr lang="en-GB" smtClean="0"/>
              <a:t>Question</a:t>
            </a:r>
          </a:p>
        </p:txBody>
      </p:sp>
      <p:sp>
        <p:nvSpPr>
          <p:cNvPr id="1210375" name="Rectangle 7"/>
          <p:cNvSpPr>
            <a:spLocks noGrp="1" noChangeArrowheads="1"/>
          </p:cNvSpPr>
          <p:nvPr>
            <p:ph idx="1"/>
          </p:nvPr>
        </p:nvSpPr>
        <p:spPr/>
        <p:txBody>
          <a:bodyPr/>
          <a:lstStyle/>
          <a:p>
            <a:r>
              <a:rPr lang="en-GB" smtClean="0"/>
              <a:t>What feature in Windows Internet Explorer 9 allows you easily access websites that you regularly visit?</a:t>
            </a:r>
          </a:p>
        </p:txBody>
      </p:sp>
      <p:sp>
        <p:nvSpPr>
          <p:cNvPr id="4" name="Slide Number Placeholder 4"/>
          <p:cNvSpPr>
            <a:spLocks noGrp="1"/>
          </p:cNvSpPr>
          <p:nvPr>
            <p:ph type="sldNum" sz="quarter" idx="12"/>
          </p:nvPr>
        </p:nvSpPr>
        <p:spPr/>
        <p:txBody>
          <a:bodyPr/>
          <a:lstStyle/>
          <a:p>
            <a:pPr>
              <a:defRPr/>
            </a:pPr>
            <a:fld id="{17CBC03E-3B70-4395-A9AD-E67C5AA8C49E}" type="slidenum">
              <a:rPr lang="en-GB"/>
              <a:pPr>
                <a:defRPr/>
              </a:pPr>
              <a:t>32</a:t>
            </a:fld>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8" name="Rectangle 6"/>
          <p:cNvSpPr>
            <a:spLocks noGrp="1" noChangeArrowheads="1"/>
          </p:cNvSpPr>
          <p:nvPr>
            <p:ph type="title"/>
          </p:nvPr>
        </p:nvSpPr>
        <p:spPr/>
        <p:txBody>
          <a:bodyPr/>
          <a:lstStyle/>
          <a:p>
            <a:r>
              <a:rPr lang="en-GB" smtClean="0"/>
              <a:t>Answer:</a:t>
            </a:r>
          </a:p>
        </p:txBody>
      </p:sp>
      <p:sp>
        <p:nvSpPr>
          <p:cNvPr id="1211399" name="Rectangle 7"/>
          <p:cNvSpPr>
            <a:spLocks noGrp="1" noChangeArrowheads="1"/>
          </p:cNvSpPr>
          <p:nvPr>
            <p:ph idx="1"/>
          </p:nvPr>
        </p:nvSpPr>
        <p:spPr/>
        <p:txBody>
          <a:bodyPr/>
          <a:lstStyle/>
          <a:p>
            <a:r>
              <a:rPr lang="en-GB" smtClean="0"/>
              <a:t> Pin to Taskbar</a:t>
            </a:r>
          </a:p>
        </p:txBody>
      </p:sp>
      <p:sp>
        <p:nvSpPr>
          <p:cNvPr id="4" name="Slide Number Placeholder 4"/>
          <p:cNvSpPr>
            <a:spLocks noGrp="1"/>
          </p:cNvSpPr>
          <p:nvPr>
            <p:ph type="sldNum" sz="quarter" idx="12"/>
          </p:nvPr>
        </p:nvSpPr>
        <p:spPr/>
        <p:txBody>
          <a:bodyPr/>
          <a:lstStyle/>
          <a:p>
            <a:pPr>
              <a:defRPr/>
            </a:pPr>
            <a:fld id="{E64B7A21-0A0A-4564-BE3E-DA06EB4DDCEC}" type="slidenum">
              <a:rPr lang="en-GB"/>
              <a:pPr>
                <a:defRPr/>
              </a:pPr>
              <a:t>33</a:t>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8" name="Rectangle 4"/>
          <p:cNvSpPr>
            <a:spLocks noGrp="1" noChangeArrowheads="1"/>
          </p:cNvSpPr>
          <p:nvPr>
            <p:ph type="title"/>
          </p:nvPr>
        </p:nvSpPr>
        <p:spPr/>
        <p:txBody>
          <a:bodyPr/>
          <a:lstStyle/>
          <a:p>
            <a:r>
              <a:rPr lang="en-GB" smtClean="0"/>
              <a:t>Question</a:t>
            </a:r>
          </a:p>
        </p:txBody>
      </p:sp>
      <p:sp>
        <p:nvSpPr>
          <p:cNvPr id="1214469" name="Rectangle 5"/>
          <p:cNvSpPr>
            <a:spLocks noGrp="1" noChangeArrowheads="1"/>
          </p:cNvSpPr>
          <p:nvPr>
            <p:ph idx="1"/>
          </p:nvPr>
        </p:nvSpPr>
        <p:spPr/>
        <p:txBody>
          <a:bodyPr/>
          <a:lstStyle/>
          <a:p>
            <a:r>
              <a:rPr lang="en-GB" smtClean="0"/>
              <a:t>What do you require on your enterprise network in order to carry out a ZTI deployment of Windows?</a:t>
            </a:r>
          </a:p>
        </p:txBody>
      </p:sp>
      <p:sp>
        <p:nvSpPr>
          <p:cNvPr id="4" name="Slide Number Placeholder 4"/>
          <p:cNvSpPr>
            <a:spLocks noGrp="1"/>
          </p:cNvSpPr>
          <p:nvPr>
            <p:ph type="sldNum" sz="quarter" idx="12"/>
          </p:nvPr>
        </p:nvSpPr>
        <p:spPr/>
        <p:txBody>
          <a:bodyPr/>
          <a:lstStyle/>
          <a:p>
            <a:pPr>
              <a:defRPr/>
            </a:pPr>
            <a:fld id="{97E56065-ED4D-401E-844F-45552281EE18}" type="slidenum">
              <a:rPr lang="en-GB"/>
              <a:pPr>
                <a:defRPr/>
              </a:pPr>
              <a:t>34</a:t>
            </a:fld>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6" name="Rectangle 8"/>
          <p:cNvSpPr>
            <a:spLocks noGrp="1" noChangeArrowheads="1"/>
          </p:cNvSpPr>
          <p:nvPr>
            <p:ph type="title"/>
          </p:nvPr>
        </p:nvSpPr>
        <p:spPr/>
        <p:txBody>
          <a:bodyPr/>
          <a:lstStyle/>
          <a:p>
            <a:r>
              <a:rPr lang="en-GB" smtClean="0"/>
              <a:t>Answer</a:t>
            </a:r>
          </a:p>
        </p:txBody>
      </p:sp>
      <p:sp>
        <p:nvSpPr>
          <p:cNvPr id="1215497" name="Rectangle 9"/>
          <p:cNvSpPr>
            <a:spLocks noGrp="1" noChangeArrowheads="1"/>
          </p:cNvSpPr>
          <p:nvPr>
            <p:ph idx="1"/>
          </p:nvPr>
        </p:nvSpPr>
        <p:spPr/>
        <p:txBody>
          <a:bodyPr/>
          <a:lstStyle/>
          <a:p>
            <a:r>
              <a:rPr lang="en-GB" smtClean="0"/>
              <a:t>System Center Configuration Manager (SCCM) 2007</a:t>
            </a:r>
          </a:p>
          <a:p>
            <a:endParaRPr lang="en-GB" smtClean="0"/>
          </a:p>
          <a:p>
            <a:endParaRPr lang="en-GB" smtClean="0"/>
          </a:p>
        </p:txBody>
      </p:sp>
      <p:sp>
        <p:nvSpPr>
          <p:cNvPr id="5" name="Slide Number Placeholder 4"/>
          <p:cNvSpPr>
            <a:spLocks noGrp="1"/>
          </p:cNvSpPr>
          <p:nvPr>
            <p:ph type="sldNum" sz="quarter" idx="12"/>
          </p:nvPr>
        </p:nvSpPr>
        <p:spPr/>
        <p:txBody>
          <a:bodyPr/>
          <a:lstStyle/>
          <a:p>
            <a:pPr>
              <a:defRPr/>
            </a:pPr>
            <a:fld id="{964EDB37-74A5-4D0E-B925-465B1E2C9E94}" type="slidenum">
              <a:rPr lang="en-GB"/>
              <a:pPr>
                <a:defRPr/>
              </a:pPr>
              <a:t>35</a:t>
            </a:fld>
            <a:endParaRPr lang="en-GB"/>
          </a:p>
        </p:txBody>
      </p:sp>
      <p:sp>
        <p:nvSpPr>
          <p:cNvPr id="1215491" name="Rectangle 3"/>
          <p:cNvSpPr>
            <a:spLocks noChangeArrowheads="1"/>
          </p:cNvSpPr>
          <p:nvPr/>
        </p:nvSpPr>
        <p:spPr bwMode="auto">
          <a:xfrm>
            <a:off x="539750" y="836613"/>
            <a:ext cx="8229600" cy="1143000"/>
          </a:xfrm>
          <a:prstGeom prst="rect">
            <a:avLst/>
          </a:prstGeom>
          <a:noFill/>
          <a:ln w="9525">
            <a:noFill/>
            <a:miter lim="800000"/>
            <a:headEnd/>
            <a:tailEnd/>
          </a:ln>
          <a:effectLst/>
        </p:spPr>
        <p:txBody>
          <a:bodyPr anchor="ctr"/>
          <a:lstStyle/>
          <a:p>
            <a:pPr eaLnBrk="0" hangingPunct="0"/>
            <a:r>
              <a:rPr lang="en-GB" sz="3200">
                <a:latin typeface="Arial" charset="0"/>
              </a:rPr>
              <a:t/>
            </a:r>
            <a:br>
              <a:rPr lang="en-GB" sz="3200">
                <a:latin typeface="Arial" charset="0"/>
              </a:rPr>
            </a:br>
            <a:endParaRPr lang="en-GB" sz="3200">
              <a:latin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7" name="Rectangle 5"/>
          <p:cNvSpPr>
            <a:spLocks noGrp="1" noChangeArrowheads="1"/>
          </p:cNvSpPr>
          <p:nvPr>
            <p:ph type="title"/>
          </p:nvPr>
        </p:nvSpPr>
        <p:spPr/>
        <p:txBody>
          <a:bodyPr/>
          <a:lstStyle/>
          <a:p>
            <a:r>
              <a:rPr lang="en-GB" smtClean="0"/>
              <a:t>Question</a:t>
            </a:r>
          </a:p>
        </p:txBody>
      </p:sp>
      <p:sp>
        <p:nvSpPr>
          <p:cNvPr id="1216518" name="Rectangle 6"/>
          <p:cNvSpPr>
            <a:spLocks noGrp="1" noChangeArrowheads="1"/>
          </p:cNvSpPr>
          <p:nvPr>
            <p:ph idx="1"/>
          </p:nvPr>
        </p:nvSpPr>
        <p:spPr/>
        <p:txBody>
          <a:bodyPr/>
          <a:lstStyle/>
          <a:p>
            <a:r>
              <a:rPr lang="en-GB" smtClean="0"/>
              <a:t>What is BitLocker?</a:t>
            </a:r>
          </a:p>
          <a:p>
            <a:endParaRPr lang="en-GB" smtClean="0"/>
          </a:p>
        </p:txBody>
      </p:sp>
      <p:sp>
        <p:nvSpPr>
          <p:cNvPr id="4" name="Slide Number Placeholder 4"/>
          <p:cNvSpPr>
            <a:spLocks noGrp="1"/>
          </p:cNvSpPr>
          <p:nvPr>
            <p:ph type="sldNum" sz="quarter" idx="12"/>
          </p:nvPr>
        </p:nvSpPr>
        <p:spPr/>
        <p:txBody>
          <a:bodyPr/>
          <a:lstStyle/>
          <a:p>
            <a:pPr>
              <a:defRPr/>
            </a:pPr>
            <a:fld id="{1BFAC0EB-23DB-469F-BA07-D347A4F2FB3F}" type="slidenum">
              <a:rPr lang="en-GB"/>
              <a:pPr>
                <a:defRPr/>
              </a:pPr>
              <a:t>36</a:t>
            </a:fld>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42" name="Rectangle 6"/>
          <p:cNvSpPr>
            <a:spLocks noGrp="1" noChangeArrowheads="1"/>
          </p:cNvSpPr>
          <p:nvPr>
            <p:ph type="title"/>
          </p:nvPr>
        </p:nvSpPr>
        <p:spPr/>
        <p:txBody>
          <a:bodyPr/>
          <a:lstStyle/>
          <a:p>
            <a:r>
              <a:rPr lang="en-GB" smtClean="0"/>
              <a:t>Answer</a:t>
            </a:r>
          </a:p>
        </p:txBody>
      </p:sp>
      <p:sp>
        <p:nvSpPr>
          <p:cNvPr id="1217543" name="Rectangle 7"/>
          <p:cNvSpPr>
            <a:spLocks noGrp="1" noChangeArrowheads="1"/>
          </p:cNvSpPr>
          <p:nvPr>
            <p:ph idx="1"/>
          </p:nvPr>
        </p:nvSpPr>
        <p:spPr/>
        <p:txBody>
          <a:bodyPr/>
          <a:lstStyle/>
          <a:p>
            <a:r>
              <a:rPr lang="en-GB" smtClean="0"/>
              <a:t>It encrypts the entire drive that Windows and your data resides on. </a:t>
            </a:r>
          </a:p>
        </p:txBody>
      </p:sp>
      <p:sp>
        <p:nvSpPr>
          <p:cNvPr id="5" name="Slide Number Placeholder 4"/>
          <p:cNvSpPr>
            <a:spLocks noGrp="1"/>
          </p:cNvSpPr>
          <p:nvPr>
            <p:ph type="sldNum" sz="quarter" idx="12"/>
          </p:nvPr>
        </p:nvSpPr>
        <p:spPr/>
        <p:txBody>
          <a:bodyPr/>
          <a:lstStyle/>
          <a:p>
            <a:pPr>
              <a:defRPr/>
            </a:pPr>
            <a:fld id="{A95CC6A7-F380-4E1D-ACEE-6837F5D56F51}" type="slidenum">
              <a:rPr lang="en-GB"/>
              <a:pPr>
                <a:defRPr/>
              </a:pPr>
              <a:t>37</a:t>
            </a:fld>
            <a:endParaRPr lang="en-GB"/>
          </a:p>
        </p:txBody>
      </p:sp>
      <p:sp>
        <p:nvSpPr>
          <p:cNvPr id="1217538" name="Text Box 2"/>
          <p:cNvSpPr txBox="1">
            <a:spLocks noChangeArrowheads="1"/>
          </p:cNvSpPr>
          <p:nvPr/>
        </p:nvSpPr>
        <p:spPr bwMode="auto">
          <a:xfrm>
            <a:off x="539750" y="836613"/>
            <a:ext cx="8135938" cy="366712"/>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5" name="Rectangle 5"/>
          <p:cNvSpPr>
            <a:spLocks noGrp="1" noChangeArrowheads="1"/>
          </p:cNvSpPr>
          <p:nvPr>
            <p:ph type="title"/>
          </p:nvPr>
        </p:nvSpPr>
        <p:spPr/>
        <p:txBody>
          <a:bodyPr/>
          <a:lstStyle/>
          <a:p>
            <a:r>
              <a:rPr lang="en-GB" smtClean="0"/>
              <a:t>Question</a:t>
            </a:r>
          </a:p>
        </p:txBody>
      </p:sp>
      <p:sp>
        <p:nvSpPr>
          <p:cNvPr id="1218566" name="Rectangle 6"/>
          <p:cNvSpPr>
            <a:spLocks noGrp="1" noChangeArrowheads="1"/>
          </p:cNvSpPr>
          <p:nvPr>
            <p:ph idx="1"/>
          </p:nvPr>
        </p:nvSpPr>
        <p:spPr/>
        <p:txBody>
          <a:bodyPr/>
          <a:lstStyle/>
          <a:p>
            <a:r>
              <a:rPr lang="en-GB" smtClean="0"/>
              <a:t>What is BitLocker To Go?</a:t>
            </a:r>
          </a:p>
        </p:txBody>
      </p:sp>
      <p:sp>
        <p:nvSpPr>
          <p:cNvPr id="4" name="Slide Number Placeholder 4"/>
          <p:cNvSpPr>
            <a:spLocks noGrp="1"/>
          </p:cNvSpPr>
          <p:nvPr>
            <p:ph type="sldNum" sz="quarter" idx="12"/>
          </p:nvPr>
        </p:nvSpPr>
        <p:spPr/>
        <p:txBody>
          <a:bodyPr/>
          <a:lstStyle/>
          <a:p>
            <a:pPr>
              <a:defRPr/>
            </a:pPr>
            <a:fld id="{B0BF5FE8-6CF4-4E4D-80BA-48C90A37C775}" type="slidenum">
              <a:rPr lang="en-GB"/>
              <a:pPr>
                <a:defRPr/>
              </a:pPr>
              <a:t>38</a:t>
            </a:fld>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7" name="Rectangle 3"/>
          <p:cNvSpPr>
            <a:spLocks noGrp="1" noChangeArrowheads="1"/>
          </p:cNvSpPr>
          <p:nvPr>
            <p:ph type="title"/>
          </p:nvPr>
        </p:nvSpPr>
        <p:spPr/>
        <p:txBody>
          <a:bodyPr/>
          <a:lstStyle/>
          <a:p>
            <a:r>
              <a:rPr lang="en-GB" smtClean="0"/>
              <a:t>Answer</a:t>
            </a:r>
          </a:p>
        </p:txBody>
      </p:sp>
      <p:sp>
        <p:nvSpPr>
          <p:cNvPr id="1219588" name="Rectangle 4"/>
          <p:cNvSpPr>
            <a:spLocks noGrp="1" noChangeArrowheads="1"/>
          </p:cNvSpPr>
          <p:nvPr>
            <p:ph idx="1"/>
          </p:nvPr>
        </p:nvSpPr>
        <p:spPr/>
        <p:txBody>
          <a:bodyPr/>
          <a:lstStyle/>
          <a:p>
            <a:r>
              <a:rPr lang="en-GB" smtClean="0"/>
              <a:t>Allows you to encrypt portable storage devices like USB flash drives and external hard drives. </a:t>
            </a:r>
          </a:p>
          <a:p>
            <a:endParaRPr lang="en-GB" smtClean="0"/>
          </a:p>
        </p:txBody>
      </p:sp>
      <p:sp>
        <p:nvSpPr>
          <p:cNvPr id="4" name="Slide Number Placeholder 4"/>
          <p:cNvSpPr>
            <a:spLocks noGrp="1"/>
          </p:cNvSpPr>
          <p:nvPr>
            <p:ph type="sldNum" sz="quarter" idx="12"/>
          </p:nvPr>
        </p:nvSpPr>
        <p:spPr/>
        <p:txBody>
          <a:bodyPr/>
          <a:lstStyle/>
          <a:p>
            <a:pPr>
              <a:defRPr/>
            </a:pPr>
            <a:fld id="{22B8DC00-E06A-4840-82EC-6F25D86B3650}" type="slidenum">
              <a:rPr lang="en-GB"/>
              <a:pPr>
                <a:defRPr/>
              </a:pPr>
              <a:t>39</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8" name="Rectangle 8"/>
          <p:cNvSpPr>
            <a:spLocks noGrp="1" noChangeArrowheads="1"/>
          </p:cNvSpPr>
          <p:nvPr>
            <p:ph type="title"/>
          </p:nvPr>
        </p:nvSpPr>
        <p:spPr/>
        <p:txBody>
          <a:bodyPr/>
          <a:lstStyle/>
          <a:p>
            <a:r>
              <a:rPr lang="en-GB" smtClean="0"/>
              <a:t>Question</a:t>
            </a:r>
          </a:p>
        </p:txBody>
      </p:sp>
      <p:sp>
        <p:nvSpPr>
          <p:cNvPr id="1136649" name="Rectangle 9"/>
          <p:cNvSpPr>
            <a:spLocks noGrp="1" noChangeArrowheads="1"/>
          </p:cNvSpPr>
          <p:nvPr>
            <p:ph idx="1"/>
          </p:nvPr>
        </p:nvSpPr>
        <p:spPr/>
        <p:txBody>
          <a:bodyPr/>
          <a:lstStyle/>
          <a:p>
            <a:r>
              <a:rPr lang="en-GB" smtClean="0"/>
              <a:t>How can you launch RDC (Remote Desktop Connection)?</a:t>
            </a:r>
          </a:p>
        </p:txBody>
      </p:sp>
      <p:sp>
        <p:nvSpPr>
          <p:cNvPr id="4" name="Slide Number Placeholder 4"/>
          <p:cNvSpPr>
            <a:spLocks noGrp="1"/>
          </p:cNvSpPr>
          <p:nvPr>
            <p:ph type="sldNum" sz="quarter" idx="12"/>
          </p:nvPr>
        </p:nvSpPr>
        <p:spPr/>
        <p:txBody>
          <a:bodyPr/>
          <a:lstStyle/>
          <a:p>
            <a:pPr>
              <a:defRPr/>
            </a:pPr>
            <a:fld id="{10AFD435-5C5E-40F8-90C4-521C845889B0}" type="slidenum">
              <a:rPr lang="en-GB"/>
              <a:pPr>
                <a:defRPr/>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2" name="Rectangle 4"/>
          <p:cNvSpPr>
            <a:spLocks noGrp="1" noChangeArrowheads="1"/>
          </p:cNvSpPr>
          <p:nvPr>
            <p:ph type="title"/>
          </p:nvPr>
        </p:nvSpPr>
        <p:spPr/>
        <p:txBody>
          <a:bodyPr/>
          <a:lstStyle/>
          <a:p>
            <a:r>
              <a:rPr lang="en-GB" smtClean="0"/>
              <a:t>Question</a:t>
            </a:r>
          </a:p>
        </p:txBody>
      </p:sp>
      <p:sp>
        <p:nvSpPr>
          <p:cNvPr id="1220613" name="Rectangle 5"/>
          <p:cNvSpPr>
            <a:spLocks noGrp="1" noChangeArrowheads="1"/>
          </p:cNvSpPr>
          <p:nvPr>
            <p:ph idx="1"/>
          </p:nvPr>
        </p:nvSpPr>
        <p:spPr/>
        <p:txBody>
          <a:bodyPr/>
          <a:lstStyle/>
          <a:p>
            <a:r>
              <a:rPr lang="en-GB" smtClean="0"/>
              <a:t>What tool can you use to create VHDs?</a:t>
            </a:r>
          </a:p>
        </p:txBody>
      </p:sp>
      <p:sp>
        <p:nvSpPr>
          <p:cNvPr id="4" name="Slide Number Placeholder 4"/>
          <p:cNvSpPr>
            <a:spLocks noGrp="1"/>
          </p:cNvSpPr>
          <p:nvPr>
            <p:ph type="sldNum" sz="quarter" idx="12"/>
          </p:nvPr>
        </p:nvSpPr>
        <p:spPr/>
        <p:txBody>
          <a:bodyPr/>
          <a:lstStyle/>
          <a:p>
            <a:pPr>
              <a:defRPr/>
            </a:pPr>
            <a:fld id="{8578B541-3FE7-40B6-A4BB-BC6152970AE9}" type="slidenum">
              <a:rPr lang="en-GB"/>
              <a:pPr>
                <a:defRPr/>
              </a:pPr>
              <a:t>40</a:t>
            </a:fld>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7" name="Rectangle 5"/>
          <p:cNvSpPr>
            <a:spLocks noGrp="1" noChangeArrowheads="1"/>
          </p:cNvSpPr>
          <p:nvPr>
            <p:ph type="title"/>
          </p:nvPr>
        </p:nvSpPr>
        <p:spPr/>
        <p:txBody>
          <a:bodyPr/>
          <a:lstStyle/>
          <a:p>
            <a:r>
              <a:rPr lang="en-GB" smtClean="0"/>
              <a:t>Answer</a:t>
            </a:r>
          </a:p>
        </p:txBody>
      </p:sp>
      <p:sp>
        <p:nvSpPr>
          <p:cNvPr id="1221638" name="Rectangle 6"/>
          <p:cNvSpPr>
            <a:spLocks noGrp="1" noChangeArrowheads="1"/>
          </p:cNvSpPr>
          <p:nvPr>
            <p:ph idx="1"/>
          </p:nvPr>
        </p:nvSpPr>
        <p:spPr/>
        <p:txBody>
          <a:bodyPr/>
          <a:lstStyle/>
          <a:p>
            <a:r>
              <a:rPr lang="en-GB" smtClean="0"/>
              <a:t>Disk Management</a:t>
            </a:r>
          </a:p>
        </p:txBody>
      </p:sp>
      <p:sp>
        <p:nvSpPr>
          <p:cNvPr id="4" name="Slide Number Placeholder 4"/>
          <p:cNvSpPr>
            <a:spLocks noGrp="1"/>
          </p:cNvSpPr>
          <p:nvPr>
            <p:ph type="sldNum" sz="quarter" idx="12"/>
          </p:nvPr>
        </p:nvSpPr>
        <p:spPr/>
        <p:txBody>
          <a:bodyPr/>
          <a:lstStyle/>
          <a:p>
            <a:pPr>
              <a:defRPr/>
            </a:pPr>
            <a:fld id="{66B737E6-0B59-4C36-BA34-C19EAA479554}" type="slidenum">
              <a:rPr lang="en-GB"/>
              <a:pPr>
                <a:defRPr/>
              </a:pPr>
              <a:t>41</a:t>
            </a:fld>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9" name="Rectangle 3"/>
          <p:cNvSpPr>
            <a:spLocks noGrp="1" noChangeArrowheads="1"/>
          </p:cNvSpPr>
          <p:nvPr>
            <p:ph type="title"/>
          </p:nvPr>
        </p:nvSpPr>
        <p:spPr/>
        <p:txBody>
          <a:bodyPr/>
          <a:lstStyle/>
          <a:p>
            <a:r>
              <a:rPr lang="en-GB" smtClean="0"/>
              <a:t>Question</a:t>
            </a:r>
          </a:p>
        </p:txBody>
      </p:sp>
      <p:sp>
        <p:nvSpPr>
          <p:cNvPr id="1222660" name="Rectangle 4"/>
          <p:cNvSpPr>
            <a:spLocks noGrp="1" noChangeArrowheads="1"/>
          </p:cNvSpPr>
          <p:nvPr>
            <p:ph idx="1"/>
          </p:nvPr>
        </p:nvSpPr>
        <p:spPr/>
        <p:txBody>
          <a:bodyPr/>
          <a:lstStyle/>
          <a:p>
            <a:r>
              <a:rPr lang="en-GB" smtClean="0"/>
              <a:t>After you have created the VHD, what must you do before you can use it?</a:t>
            </a:r>
          </a:p>
        </p:txBody>
      </p:sp>
      <p:sp>
        <p:nvSpPr>
          <p:cNvPr id="4" name="Slide Number Placeholder 4"/>
          <p:cNvSpPr>
            <a:spLocks noGrp="1"/>
          </p:cNvSpPr>
          <p:nvPr>
            <p:ph type="sldNum" sz="quarter" idx="12"/>
          </p:nvPr>
        </p:nvSpPr>
        <p:spPr/>
        <p:txBody>
          <a:bodyPr/>
          <a:lstStyle/>
          <a:p>
            <a:pPr>
              <a:defRPr/>
            </a:pPr>
            <a:fld id="{EF972159-FC5B-4570-ABE9-8C3187CE3D4D}" type="slidenum">
              <a:rPr lang="en-GB"/>
              <a:pPr>
                <a:defRPr/>
              </a:pPr>
              <a:t>42</a:t>
            </a:fld>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3" name="Rectangle 3"/>
          <p:cNvSpPr>
            <a:spLocks noGrp="1" noChangeArrowheads="1"/>
          </p:cNvSpPr>
          <p:nvPr>
            <p:ph type="title"/>
          </p:nvPr>
        </p:nvSpPr>
        <p:spPr/>
        <p:txBody>
          <a:bodyPr/>
          <a:lstStyle/>
          <a:p>
            <a:r>
              <a:rPr lang="en-GB" smtClean="0"/>
              <a:t>Answer</a:t>
            </a:r>
          </a:p>
        </p:txBody>
      </p:sp>
      <p:sp>
        <p:nvSpPr>
          <p:cNvPr id="1223684" name="Rectangle 4"/>
          <p:cNvSpPr>
            <a:spLocks noGrp="1" noChangeArrowheads="1"/>
          </p:cNvSpPr>
          <p:nvPr>
            <p:ph idx="1"/>
          </p:nvPr>
        </p:nvSpPr>
        <p:spPr/>
        <p:txBody>
          <a:bodyPr/>
          <a:lstStyle/>
          <a:p>
            <a:r>
              <a:rPr lang="en-GB" smtClean="0"/>
              <a:t>Attach it</a:t>
            </a:r>
          </a:p>
        </p:txBody>
      </p:sp>
      <p:sp>
        <p:nvSpPr>
          <p:cNvPr id="5" name="Slide Number Placeholder 4"/>
          <p:cNvSpPr>
            <a:spLocks noGrp="1"/>
          </p:cNvSpPr>
          <p:nvPr>
            <p:ph type="sldNum" sz="quarter" idx="12"/>
          </p:nvPr>
        </p:nvSpPr>
        <p:spPr/>
        <p:txBody>
          <a:bodyPr/>
          <a:lstStyle/>
          <a:p>
            <a:pPr>
              <a:defRPr/>
            </a:pPr>
            <a:fld id="{8098BF92-58FD-4D81-90CB-2F02248983B5}" type="slidenum">
              <a:rPr lang="en-GB"/>
              <a:pPr>
                <a:defRPr/>
              </a:pPr>
              <a:t>43</a:t>
            </a:fld>
            <a:endParaRPr lang="en-GB"/>
          </a:p>
        </p:txBody>
      </p:sp>
      <p:pic>
        <p:nvPicPr>
          <p:cNvPr id="1223685" name="Picture 5" descr="attach_vhd"/>
          <p:cNvPicPr>
            <a:picLocks noChangeAspect="1" noChangeArrowheads="1"/>
          </p:cNvPicPr>
          <p:nvPr/>
        </p:nvPicPr>
        <p:blipFill>
          <a:blip r:embed="rId2" cstate="print"/>
          <a:srcRect/>
          <a:stretch>
            <a:fillRect/>
          </a:stretch>
        </p:blipFill>
        <p:spPr bwMode="auto">
          <a:xfrm>
            <a:off x="1763713" y="2060575"/>
            <a:ext cx="3609975" cy="362902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8" name="Rectangle 4"/>
          <p:cNvSpPr>
            <a:spLocks noGrp="1" noChangeArrowheads="1"/>
          </p:cNvSpPr>
          <p:nvPr>
            <p:ph type="title"/>
          </p:nvPr>
        </p:nvSpPr>
        <p:spPr/>
        <p:txBody>
          <a:bodyPr/>
          <a:lstStyle/>
          <a:p>
            <a:r>
              <a:rPr lang="en-GB" smtClean="0"/>
              <a:t>Question</a:t>
            </a:r>
          </a:p>
        </p:txBody>
      </p:sp>
      <p:sp>
        <p:nvSpPr>
          <p:cNvPr id="1224709" name="Rectangle 5"/>
          <p:cNvSpPr>
            <a:spLocks noGrp="1" noChangeArrowheads="1"/>
          </p:cNvSpPr>
          <p:nvPr>
            <p:ph idx="1"/>
          </p:nvPr>
        </p:nvSpPr>
        <p:spPr/>
        <p:txBody>
          <a:bodyPr/>
          <a:lstStyle/>
          <a:p>
            <a:r>
              <a:rPr lang="en-GB" smtClean="0"/>
              <a:t>What would Parental Controls be used for?</a:t>
            </a:r>
            <a:endParaRPr lang="en-US" smtClean="0"/>
          </a:p>
        </p:txBody>
      </p:sp>
      <p:sp>
        <p:nvSpPr>
          <p:cNvPr id="4" name="Slide Number Placeholder 4"/>
          <p:cNvSpPr>
            <a:spLocks noGrp="1"/>
          </p:cNvSpPr>
          <p:nvPr>
            <p:ph type="sldNum" sz="quarter" idx="12"/>
          </p:nvPr>
        </p:nvSpPr>
        <p:spPr/>
        <p:txBody>
          <a:bodyPr/>
          <a:lstStyle/>
          <a:p>
            <a:pPr>
              <a:defRPr/>
            </a:pPr>
            <a:fld id="{8AB655C8-2351-4463-8F0D-E30661BF4892}" type="slidenum">
              <a:rPr lang="en-GB"/>
              <a:pPr>
                <a:defRPr/>
              </a:pPr>
              <a:t>44</a:t>
            </a:fld>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4" name="Rectangle 6"/>
          <p:cNvSpPr>
            <a:spLocks noGrp="1" noChangeArrowheads="1"/>
          </p:cNvSpPr>
          <p:nvPr>
            <p:ph type="title"/>
          </p:nvPr>
        </p:nvSpPr>
        <p:spPr/>
        <p:txBody>
          <a:bodyPr/>
          <a:lstStyle/>
          <a:p>
            <a:r>
              <a:rPr lang="en-GB" smtClean="0"/>
              <a:t>Answer</a:t>
            </a:r>
          </a:p>
        </p:txBody>
      </p:sp>
      <p:sp>
        <p:nvSpPr>
          <p:cNvPr id="1225735" name="Rectangle 7"/>
          <p:cNvSpPr>
            <a:spLocks noGrp="1" noChangeArrowheads="1"/>
          </p:cNvSpPr>
          <p:nvPr>
            <p:ph idx="1"/>
          </p:nvPr>
        </p:nvSpPr>
        <p:spPr/>
        <p:txBody>
          <a:bodyPr/>
          <a:lstStyle/>
          <a:p>
            <a:r>
              <a:rPr lang="en-GB" smtClean="0"/>
              <a:t>Parent controls enables technicians to limit peoples access to specific Internet sites, games and applications.  Control is based on users having their own logon accounts.</a:t>
            </a:r>
            <a:endParaRPr lang="en-US" smtClean="0"/>
          </a:p>
        </p:txBody>
      </p:sp>
      <p:sp>
        <p:nvSpPr>
          <p:cNvPr id="4" name="Slide Number Placeholder 4"/>
          <p:cNvSpPr>
            <a:spLocks noGrp="1"/>
          </p:cNvSpPr>
          <p:nvPr>
            <p:ph type="sldNum" sz="quarter" idx="12"/>
          </p:nvPr>
        </p:nvSpPr>
        <p:spPr/>
        <p:txBody>
          <a:bodyPr/>
          <a:lstStyle/>
          <a:p>
            <a:pPr>
              <a:defRPr/>
            </a:pPr>
            <a:fld id="{2D675A76-3CCB-4C97-BE51-C93F0386C649}" type="slidenum">
              <a:rPr lang="en-GB"/>
              <a:pPr>
                <a:defRPr/>
              </a:pPr>
              <a:t>45</a:t>
            </a:fld>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5" name="Rectangle 3"/>
          <p:cNvSpPr>
            <a:spLocks noGrp="1" noChangeArrowheads="1"/>
          </p:cNvSpPr>
          <p:nvPr>
            <p:ph type="title"/>
          </p:nvPr>
        </p:nvSpPr>
        <p:spPr/>
        <p:txBody>
          <a:bodyPr/>
          <a:lstStyle/>
          <a:p>
            <a:r>
              <a:rPr lang="en-GB" smtClean="0"/>
              <a:t>Question</a:t>
            </a:r>
          </a:p>
        </p:txBody>
      </p:sp>
      <p:sp>
        <p:nvSpPr>
          <p:cNvPr id="1226756" name="Rectangle 4"/>
          <p:cNvSpPr>
            <a:spLocks noGrp="1" noChangeArrowheads="1"/>
          </p:cNvSpPr>
          <p:nvPr>
            <p:ph idx="1"/>
          </p:nvPr>
        </p:nvSpPr>
        <p:spPr/>
        <p:txBody>
          <a:bodyPr/>
          <a:lstStyle/>
          <a:p>
            <a:r>
              <a:rPr lang="en-GB" smtClean="0"/>
              <a:t>A member of staff travel to different countries and wants to be able to view the time and weather in different countries. How would you advice them to do this in Windows 7?</a:t>
            </a:r>
            <a:endParaRPr lang="en-US" smtClean="0"/>
          </a:p>
        </p:txBody>
      </p:sp>
      <p:sp>
        <p:nvSpPr>
          <p:cNvPr id="4" name="Slide Number Placeholder 4"/>
          <p:cNvSpPr>
            <a:spLocks noGrp="1"/>
          </p:cNvSpPr>
          <p:nvPr>
            <p:ph type="sldNum" sz="quarter" idx="12"/>
          </p:nvPr>
        </p:nvSpPr>
        <p:spPr/>
        <p:txBody>
          <a:bodyPr/>
          <a:lstStyle/>
          <a:p>
            <a:pPr>
              <a:defRPr/>
            </a:pPr>
            <a:fld id="{F46C274B-776C-4C54-A22B-F364083100DF}" type="slidenum">
              <a:rPr lang="en-GB"/>
              <a:pPr>
                <a:defRPr/>
              </a:pPr>
              <a:t>46</a:t>
            </a:fld>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9" name="Rectangle 3"/>
          <p:cNvSpPr>
            <a:spLocks noGrp="1" noChangeArrowheads="1"/>
          </p:cNvSpPr>
          <p:nvPr>
            <p:ph type="title"/>
          </p:nvPr>
        </p:nvSpPr>
        <p:spPr/>
        <p:txBody>
          <a:bodyPr/>
          <a:lstStyle/>
          <a:p>
            <a:r>
              <a:rPr lang="en-GB" smtClean="0"/>
              <a:t>Answer</a:t>
            </a:r>
          </a:p>
        </p:txBody>
      </p:sp>
      <p:sp>
        <p:nvSpPr>
          <p:cNvPr id="1227780" name="Rectangle 4"/>
          <p:cNvSpPr>
            <a:spLocks noGrp="1" noChangeArrowheads="1"/>
          </p:cNvSpPr>
          <p:nvPr>
            <p:ph idx="1"/>
          </p:nvPr>
        </p:nvSpPr>
        <p:spPr/>
        <p:txBody>
          <a:bodyPr/>
          <a:lstStyle/>
          <a:p>
            <a:r>
              <a:rPr lang="en-GB" smtClean="0"/>
              <a:t>Gadgets</a:t>
            </a:r>
            <a:endParaRPr lang="en-US" smtClean="0"/>
          </a:p>
        </p:txBody>
      </p:sp>
      <p:sp>
        <p:nvSpPr>
          <p:cNvPr id="4" name="Slide Number Placeholder 4"/>
          <p:cNvSpPr>
            <a:spLocks noGrp="1"/>
          </p:cNvSpPr>
          <p:nvPr>
            <p:ph type="sldNum" sz="quarter" idx="12"/>
          </p:nvPr>
        </p:nvSpPr>
        <p:spPr/>
        <p:txBody>
          <a:bodyPr/>
          <a:lstStyle/>
          <a:p>
            <a:pPr>
              <a:defRPr/>
            </a:pPr>
            <a:fld id="{A0508498-7268-440C-BD9C-0235F7FF88BA}" type="slidenum">
              <a:rPr lang="en-GB"/>
              <a:pPr>
                <a:defRPr/>
              </a:pPr>
              <a:t>47</a:t>
            </a:fld>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2"/>
          <p:cNvSpPr>
            <a:spLocks noGrp="1" noChangeArrowheads="1"/>
          </p:cNvSpPr>
          <p:nvPr>
            <p:ph type="title"/>
          </p:nvPr>
        </p:nvSpPr>
        <p:spPr/>
        <p:txBody>
          <a:bodyPr/>
          <a:lstStyle/>
          <a:p>
            <a:r>
              <a:rPr lang="en-GB" smtClean="0"/>
              <a:t>Question</a:t>
            </a:r>
            <a:endParaRPr lang="en-US" smtClean="0"/>
          </a:p>
        </p:txBody>
      </p:sp>
      <p:sp>
        <p:nvSpPr>
          <p:cNvPr id="1298435" name="Rectangle 3"/>
          <p:cNvSpPr>
            <a:spLocks noGrp="1" noChangeArrowheads="1"/>
          </p:cNvSpPr>
          <p:nvPr>
            <p:ph idx="1"/>
          </p:nvPr>
        </p:nvSpPr>
        <p:spPr/>
        <p:txBody>
          <a:bodyPr/>
          <a:lstStyle/>
          <a:p>
            <a:r>
              <a:rPr lang="en-GB" smtClean="0"/>
              <a:t>A user wants to conserve power when her machine is idle, what does the user need to set up?</a:t>
            </a:r>
            <a:endParaRPr lang="en-US" smtClean="0"/>
          </a:p>
        </p:txBody>
      </p:sp>
      <p:sp>
        <p:nvSpPr>
          <p:cNvPr id="4" name="Slide Number Placeholder 4"/>
          <p:cNvSpPr>
            <a:spLocks noGrp="1"/>
          </p:cNvSpPr>
          <p:nvPr>
            <p:ph type="sldNum" sz="quarter" idx="12"/>
          </p:nvPr>
        </p:nvSpPr>
        <p:spPr/>
        <p:txBody>
          <a:bodyPr/>
          <a:lstStyle/>
          <a:p>
            <a:pPr>
              <a:defRPr/>
            </a:pPr>
            <a:fld id="{E3113B8A-EA03-46F7-8CE9-375037D03AB2}" type="slidenum">
              <a:rPr lang="en-GB"/>
              <a:pPr>
                <a:defRPr/>
              </a:pPr>
              <a:t>48</a:t>
            </a:fld>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p:txBody>
          <a:bodyPr/>
          <a:lstStyle/>
          <a:p>
            <a:r>
              <a:rPr lang="en-GB" smtClean="0"/>
              <a:t>Answer</a:t>
            </a:r>
            <a:endParaRPr lang="en-US" smtClean="0"/>
          </a:p>
        </p:txBody>
      </p:sp>
      <p:sp>
        <p:nvSpPr>
          <p:cNvPr id="1299459" name="Rectangle 3"/>
          <p:cNvSpPr>
            <a:spLocks noGrp="1" noChangeArrowheads="1"/>
          </p:cNvSpPr>
          <p:nvPr>
            <p:ph idx="1"/>
          </p:nvPr>
        </p:nvSpPr>
        <p:spPr/>
        <p:txBody>
          <a:bodyPr/>
          <a:lstStyle/>
          <a:p>
            <a:r>
              <a:rPr lang="en-GB" smtClean="0"/>
              <a:t>Power Saver Mode</a:t>
            </a:r>
            <a:endParaRPr lang="en-US" smtClean="0"/>
          </a:p>
        </p:txBody>
      </p:sp>
      <p:sp>
        <p:nvSpPr>
          <p:cNvPr id="4" name="Slide Number Placeholder 4"/>
          <p:cNvSpPr>
            <a:spLocks noGrp="1"/>
          </p:cNvSpPr>
          <p:nvPr>
            <p:ph type="sldNum" sz="quarter" idx="12"/>
          </p:nvPr>
        </p:nvSpPr>
        <p:spPr/>
        <p:txBody>
          <a:bodyPr/>
          <a:lstStyle/>
          <a:p>
            <a:pPr>
              <a:defRPr/>
            </a:pPr>
            <a:fld id="{463F5ADC-A6C7-4979-80D8-185C922DBF9E}" type="slidenum">
              <a:rPr lang="en-GB"/>
              <a:pPr>
                <a:defRPr/>
              </a:pPr>
              <a:t>49</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7" name="Rectangle 3"/>
          <p:cNvSpPr>
            <a:spLocks noGrp="1" noChangeArrowheads="1"/>
          </p:cNvSpPr>
          <p:nvPr>
            <p:ph type="title"/>
          </p:nvPr>
        </p:nvSpPr>
        <p:spPr/>
        <p:txBody>
          <a:bodyPr/>
          <a:lstStyle/>
          <a:p>
            <a:r>
              <a:rPr lang="en-GB" smtClean="0"/>
              <a:t>Answer </a:t>
            </a:r>
          </a:p>
        </p:txBody>
      </p:sp>
      <p:sp>
        <p:nvSpPr>
          <p:cNvPr id="1137666" name="Rectangle 2"/>
          <p:cNvSpPr>
            <a:spLocks noGrp="1" noChangeArrowheads="1"/>
          </p:cNvSpPr>
          <p:nvPr>
            <p:ph idx="1"/>
          </p:nvPr>
        </p:nvSpPr>
        <p:spPr>
          <a:xfrm>
            <a:off x="395288" y="1412875"/>
            <a:ext cx="8229600" cy="4525963"/>
          </a:xfrm>
          <a:noFill/>
          <a:ln/>
        </p:spPr>
        <p:txBody>
          <a:bodyPr/>
          <a:lstStyle/>
          <a:p>
            <a:pPr eaLnBrk="1" hangingPunct="1"/>
            <a:r>
              <a:rPr lang="en-GB" smtClean="0"/>
              <a:t>Type: MSTSC</a:t>
            </a:r>
          </a:p>
          <a:p>
            <a:pPr lvl="1" eaLnBrk="1" hangingPunct="1"/>
            <a:r>
              <a:rPr lang="en-GB" smtClean="0"/>
              <a:t>(Microsoft Terminal Services Console)</a:t>
            </a:r>
          </a:p>
          <a:p>
            <a:pPr lvl="1" eaLnBrk="1" hangingPunct="1"/>
            <a:endParaRPr lang="en-GB" smtClean="0"/>
          </a:p>
          <a:p>
            <a:pPr eaLnBrk="1" hangingPunct="1"/>
            <a:r>
              <a:rPr lang="en-GB" smtClean="0"/>
              <a:t>Start &gt; All Programs &gt; Accessories &gt; Remote Desktop Connection</a:t>
            </a:r>
          </a:p>
        </p:txBody>
      </p:sp>
      <p:sp>
        <p:nvSpPr>
          <p:cNvPr id="4" name="Slide Number Placeholder 4"/>
          <p:cNvSpPr>
            <a:spLocks noGrp="1"/>
          </p:cNvSpPr>
          <p:nvPr>
            <p:ph type="sldNum" sz="quarter" idx="12"/>
          </p:nvPr>
        </p:nvSpPr>
        <p:spPr/>
        <p:txBody>
          <a:bodyPr/>
          <a:lstStyle/>
          <a:p>
            <a:pPr>
              <a:defRPr/>
            </a:pPr>
            <a:fld id="{6453B9BE-6E79-48B4-8E3C-6C234B548E1E}" type="slidenum">
              <a:rPr lang="en-GB"/>
              <a:pPr>
                <a:defRPr/>
              </a:pPr>
              <a:t>5</a:t>
            </a:fld>
            <a:endParaRPr lang="en-GB"/>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ChangeArrowheads="1"/>
          </p:cNvSpPr>
          <p:nvPr>
            <p:ph type="title"/>
          </p:nvPr>
        </p:nvSpPr>
        <p:spPr/>
        <p:txBody>
          <a:bodyPr/>
          <a:lstStyle/>
          <a:p>
            <a:r>
              <a:rPr lang="en-GB" smtClean="0"/>
              <a:t>Question</a:t>
            </a:r>
            <a:endParaRPr lang="en-US" smtClean="0"/>
          </a:p>
        </p:txBody>
      </p:sp>
      <p:sp>
        <p:nvSpPr>
          <p:cNvPr id="1300483" name="Rectangle 3"/>
          <p:cNvSpPr>
            <a:spLocks noGrp="1" noChangeArrowheads="1"/>
          </p:cNvSpPr>
          <p:nvPr>
            <p:ph idx="1"/>
          </p:nvPr>
        </p:nvSpPr>
        <p:spPr/>
        <p:txBody>
          <a:bodyPr/>
          <a:lstStyle/>
          <a:p>
            <a:r>
              <a:rPr lang="en-GB" smtClean="0"/>
              <a:t>What is PowerShell used for in Windows 7?</a:t>
            </a:r>
            <a:endParaRPr lang="en-US" smtClean="0"/>
          </a:p>
        </p:txBody>
      </p:sp>
      <p:sp>
        <p:nvSpPr>
          <p:cNvPr id="4" name="Slide Number Placeholder 4"/>
          <p:cNvSpPr>
            <a:spLocks noGrp="1"/>
          </p:cNvSpPr>
          <p:nvPr>
            <p:ph type="sldNum" sz="quarter" idx="12"/>
          </p:nvPr>
        </p:nvSpPr>
        <p:spPr/>
        <p:txBody>
          <a:bodyPr/>
          <a:lstStyle/>
          <a:p>
            <a:pPr>
              <a:defRPr/>
            </a:pPr>
            <a:fld id="{0A92F4BD-1E3C-4A4A-BA05-08CECFBD52B9}" type="slidenum">
              <a:rPr lang="en-GB"/>
              <a:pPr>
                <a:defRPr/>
              </a:pPr>
              <a:t>50</a:t>
            </a:fld>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GB" smtClean="0"/>
              <a:t>Answer</a:t>
            </a:r>
            <a:endParaRPr lang="en-US" smtClean="0"/>
          </a:p>
        </p:txBody>
      </p:sp>
      <p:sp>
        <p:nvSpPr>
          <p:cNvPr id="1301507" name="Rectangle 3"/>
          <p:cNvSpPr>
            <a:spLocks noGrp="1" noChangeArrowheads="1"/>
          </p:cNvSpPr>
          <p:nvPr>
            <p:ph idx="1"/>
          </p:nvPr>
        </p:nvSpPr>
        <p:spPr/>
        <p:txBody>
          <a:bodyPr/>
          <a:lstStyle/>
          <a:p>
            <a:r>
              <a:rPr lang="en-GB" smtClean="0"/>
              <a:t>Automate a routine task</a:t>
            </a:r>
            <a:endParaRPr lang="en-US" smtClean="0"/>
          </a:p>
        </p:txBody>
      </p:sp>
      <p:sp>
        <p:nvSpPr>
          <p:cNvPr id="4" name="Slide Number Placeholder 4"/>
          <p:cNvSpPr>
            <a:spLocks noGrp="1"/>
          </p:cNvSpPr>
          <p:nvPr>
            <p:ph type="sldNum" sz="quarter" idx="12"/>
          </p:nvPr>
        </p:nvSpPr>
        <p:spPr/>
        <p:txBody>
          <a:bodyPr/>
          <a:lstStyle/>
          <a:p>
            <a:pPr>
              <a:defRPr/>
            </a:pPr>
            <a:fld id="{FC252115-B533-40DA-BF3B-A5F0269F0ABC}" type="slidenum">
              <a:rPr lang="en-GB"/>
              <a:pPr>
                <a:defRPr/>
              </a:pPr>
              <a:t>51</a:t>
            </a:fld>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2"/>
          <p:cNvSpPr>
            <a:spLocks noGrp="1" noChangeArrowheads="1"/>
          </p:cNvSpPr>
          <p:nvPr>
            <p:ph type="title"/>
          </p:nvPr>
        </p:nvSpPr>
        <p:spPr/>
        <p:txBody>
          <a:bodyPr/>
          <a:lstStyle/>
          <a:p>
            <a:r>
              <a:rPr lang="en-GB" smtClean="0"/>
              <a:t>Question</a:t>
            </a:r>
            <a:endParaRPr lang="en-US" smtClean="0"/>
          </a:p>
        </p:txBody>
      </p:sp>
      <p:sp>
        <p:nvSpPr>
          <p:cNvPr id="1302531" name="Rectangle 3"/>
          <p:cNvSpPr>
            <a:spLocks noGrp="1" noChangeArrowheads="1"/>
          </p:cNvSpPr>
          <p:nvPr>
            <p:ph idx="1"/>
          </p:nvPr>
        </p:nvSpPr>
        <p:spPr/>
        <p:txBody>
          <a:bodyPr/>
          <a:lstStyle/>
          <a:p>
            <a:r>
              <a:rPr lang="en-GB" smtClean="0"/>
              <a:t>A user needs to be able to access her files network files whilst she is working away from the office. What do you need to configure on her PC to enable this to happen?</a:t>
            </a:r>
            <a:endParaRPr lang="en-US" smtClean="0"/>
          </a:p>
        </p:txBody>
      </p:sp>
      <p:sp>
        <p:nvSpPr>
          <p:cNvPr id="4" name="Slide Number Placeholder 4"/>
          <p:cNvSpPr>
            <a:spLocks noGrp="1"/>
          </p:cNvSpPr>
          <p:nvPr>
            <p:ph type="sldNum" sz="quarter" idx="12"/>
          </p:nvPr>
        </p:nvSpPr>
        <p:spPr/>
        <p:txBody>
          <a:bodyPr/>
          <a:lstStyle/>
          <a:p>
            <a:pPr>
              <a:defRPr/>
            </a:pPr>
            <a:fld id="{1F5E490B-9DF4-43CE-998D-E7AFF9E0A34A}" type="slidenum">
              <a:rPr lang="en-GB"/>
              <a:pPr>
                <a:defRPr/>
              </a:pPr>
              <a:t>52</a:t>
            </a:fld>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p:txBody>
          <a:bodyPr/>
          <a:lstStyle/>
          <a:p>
            <a:r>
              <a:rPr lang="en-GB" smtClean="0"/>
              <a:t>Answer</a:t>
            </a:r>
            <a:endParaRPr lang="en-US" smtClean="0"/>
          </a:p>
        </p:txBody>
      </p:sp>
      <p:sp>
        <p:nvSpPr>
          <p:cNvPr id="1303555" name="Rectangle 3"/>
          <p:cNvSpPr>
            <a:spLocks noGrp="1" noChangeArrowheads="1"/>
          </p:cNvSpPr>
          <p:nvPr>
            <p:ph idx="1"/>
          </p:nvPr>
        </p:nvSpPr>
        <p:spPr/>
        <p:txBody>
          <a:bodyPr/>
          <a:lstStyle/>
          <a:p>
            <a:r>
              <a:rPr lang="en-GB" smtClean="0"/>
              <a:t>Make her folders available offline</a:t>
            </a:r>
            <a:endParaRPr lang="en-US" smtClean="0"/>
          </a:p>
        </p:txBody>
      </p:sp>
      <p:sp>
        <p:nvSpPr>
          <p:cNvPr id="4" name="Slide Number Placeholder 4"/>
          <p:cNvSpPr>
            <a:spLocks noGrp="1"/>
          </p:cNvSpPr>
          <p:nvPr>
            <p:ph type="sldNum" sz="quarter" idx="12"/>
          </p:nvPr>
        </p:nvSpPr>
        <p:spPr/>
        <p:txBody>
          <a:bodyPr/>
          <a:lstStyle/>
          <a:p>
            <a:pPr>
              <a:defRPr/>
            </a:pPr>
            <a:fld id="{315E8AF3-A2AD-4599-AA61-3D6B5EFDF4D2}" type="slidenum">
              <a:rPr lang="en-GB"/>
              <a:pPr>
                <a:defRPr/>
              </a:pPr>
              <a:t>53</a:t>
            </a:fld>
            <a:endParaRPr lang="en-GB"/>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p:txBody>
          <a:bodyPr/>
          <a:lstStyle/>
          <a:p>
            <a:r>
              <a:rPr lang="en-US" smtClean="0"/>
              <a:t>Question</a:t>
            </a:r>
          </a:p>
        </p:txBody>
      </p:sp>
      <p:sp>
        <p:nvSpPr>
          <p:cNvPr id="1315843" name="Rectangle 3"/>
          <p:cNvSpPr>
            <a:spLocks noGrp="1" noChangeArrowheads="1"/>
          </p:cNvSpPr>
          <p:nvPr>
            <p:ph idx="1"/>
          </p:nvPr>
        </p:nvSpPr>
        <p:spPr/>
        <p:txBody>
          <a:bodyPr/>
          <a:lstStyle/>
          <a:p>
            <a:r>
              <a:rPr lang="en-GB" smtClean="0"/>
              <a:t>A user is having difficulty accessing a remote computer whilst using Remote Desktop, what could be preventing the connection.</a:t>
            </a:r>
            <a:endParaRPr lang="en-US" smtClean="0"/>
          </a:p>
        </p:txBody>
      </p:sp>
      <p:sp>
        <p:nvSpPr>
          <p:cNvPr id="4" name="Slide Number Placeholder 4"/>
          <p:cNvSpPr>
            <a:spLocks noGrp="1"/>
          </p:cNvSpPr>
          <p:nvPr>
            <p:ph type="sldNum" sz="quarter" idx="12"/>
          </p:nvPr>
        </p:nvSpPr>
        <p:spPr/>
        <p:txBody>
          <a:bodyPr/>
          <a:lstStyle/>
          <a:p>
            <a:pPr>
              <a:defRPr/>
            </a:pPr>
            <a:fld id="{F8D96941-53BA-4D1A-A71F-0CCD82AB3C7D}" type="slidenum">
              <a:rPr lang="en-GB"/>
              <a:pPr>
                <a:defRPr/>
              </a:pPr>
              <a:t>54</a:t>
            </a:fld>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ChangeArrowheads="1"/>
          </p:cNvSpPr>
          <p:nvPr>
            <p:ph type="title"/>
          </p:nvPr>
        </p:nvSpPr>
        <p:spPr/>
        <p:txBody>
          <a:bodyPr/>
          <a:lstStyle/>
          <a:p>
            <a:r>
              <a:rPr lang="en-US" smtClean="0"/>
              <a:t>Answer</a:t>
            </a:r>
          </a:p>
        </p:txBody>
      </p:sp>
      <p:sp>
        <p:nvSpPr>
          <p:cNvPr id="1324035" name="Rectangle 3"/>
          <p:cNvSpPr>
            <a:spLocks noGrp="1" noChangeArrowheads="1"/>
          </p:cNvSpPr>
          <p:nvPr>
            <p:ph idx="1"/>
          </p:nvPr>
        </p:nvSpPr>
        <p:spPr/>
        <p:txBody>
          <a:bodyPr/>
          <a:lstStyle/>
          <a:p>
            <a:r>
              <a:rPr lang="en-GB" smtClean="0"/>
              <a:t>Incorrect port settings on the firewall</a:t>
            </a:r>
            <a:endParaRPr lang="en-US" smtClean="0"/>
          </a:p>
        </p:txBody>
      </p:sp>
      <p:sp>
        <p:nvSpPr>
          <p:cNvPr id="4" name="Slide Number Placeholder 4"/>
          <p:cNvSpPr>
            <a:spLocks noGrp="1"/>
          </p:cNvSpPr>
          <p:nvPr>
            <p:ph type="sldNum" sz="quarter" idx="12"/>
          </p:nvPr>
        </p:nvSpPr>
        <p:spPr/>
        <p:txBody>
          <a:bodyPr/>
          <a:lstStyle/>
          <a:p>
            <a:pPr>
              <a:defRPr/>
            </a:pPr>
            <a:fld id="{4EF1B2E5-8B01-4276-9B8E-FF1C536BD08F}" type="slidenum">
              <a:rPr lang="en-GB"/>
              <a:pPr>
                <a:defRPr/>
              </a:pPr>
              <a:t>55</a:t>
            </a:fld>
            <a:endParaRPr lang="en-GB"/>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ChangeArrowheads="1"/>
          </p:cNvSpPr>
          <p:nvPr>
            <p:ph type="title"/>
          </p:nvPr>
        </p:nvSpPr>
        <p:spPr/>
        <p:txBody>
          <a:bodyPr/>
          <a:lstStyle/>
          <a:p>
            <a:r>
              <a:rPr lang="en-US" smtClean="0"/>
              <a:t>Question</a:t>
            </a:r>
          </a:p>
        </p:txBody>
      </p:sp>
      <p:sp>
        <p:nvSpPr>
          <p:cNvPr id="1317891" name="Rectangle 3"/>
          <p:cNvSpPr>
            <a:spLocks noGrp="1" noChangeArrowheads="1"/>
          </p:cNvSpPr>
          <p:nvPr>
            <p:ph idx="1"/>
          </p:nvPr>
        </p:nvSpPr>
        <p:spPr/>
        <p:txBody>
          <a:bodyPr/>
          <a:lstStyle/>
          <a:p>
            <a:r>
              <a:rPr lang="en-GB" smtClean="0"/>
              <a:t>When would you use Remote Desktop?</a:t>
            </a:r>
            <a:endParaRPr lang="en-US" smtClean="0"/>
          </a:p>
        </p:txBody>
      </p:sp>
      <p:sp>
        <p:nvSpPr>
          <p:cNvPr id="4" name="Slide Number Placeholder 4"/>
          <p:cNvSpPr>
            <a:spLocks noGrp="1"/>
          </p:cNvSpPr>
          <p:nvPr>
            <p:ph type="sldNum" sz="quarter" idx="12"/>
          </p:nvPr>
        </p:nvSpPr>
        <p:spPr/>
        <p:txBody>
          <a:bodyPr/>
          <a:lstStyle/>
          <a:p>
            <a:pPr>
              <a:defRPr/>
            </a:pPr>
            <a:fld id="{469BD2B0-6651-4239-87CD-7F6C179BA99A}" type="slidenum">
              <a:rPr lang="en-GB"/>
              <a:pPr>
                <a:defRPr/>
              </a:pPr>
              <a:t>56</a:t>
            </a:fld>
            <a:endParaRPr lang="en-GB"/>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ChangeArrowheads="1"/>
          </p:cNvSpPr>
          <p:nvPr>
            <p:ph type="title"/>
          </p:nvPr>
        </p:nvSpPr>
        <p:spPr/>
        <p:txBody>
          <a:bodyPr/>
          <a:lstStyle/>
          <a:p>
            <a:r>
              <a:rPr lang="en-US" smtClean="0"/>
              <a:t>Answer</a:t>
            </a:r>
          </a:p>
        </p:txBody>
      </p:sp>
      <p:sp>
        <p:nvSpPr>
          <p:cNvPr id="1318915" name="Rectangle 3"/>
          <p:cNvSpPr>
            <a:spLocks noGrp="1" noChangeArrowheads="1"/>
          </p:cNvSpPr>
          <p:nvPr>
            <p:ph idx="1"/>
          </p:nvPr>
        </p:nvSpPr>
        <p:spPr/>
        <p:txBody>
          <a:bodyPr/>
          <a:lstStyle/>
          <a:p>
            <a:r>
              <a:rPr lang="en-GB" smtClean="0"/>
              <a:t>When you need to access another computer across the network to complete a task</a:t>
            </a:r>
            <a:endParaRPr lang="en-US" smtClean="0"/>
          </a:p>
        </p:txBody>
      </p:sp>
      <p:sp>
        <p:nvSpPr>
          <p:cNvPr id="4" name="Slide Number Placeholder 4"/>
          <p:cNvSpPr>
            <a:spLocks noGrp="1"/>
          </p:cNvSpPr>
          <p:nvPr>
            <p:ph type="sldNum" sz="quarter" idx="12"/>
          </p:nvPr>
        </p:nvSpPr>
        <p:spPr/>
        <p:txBody>
          <a:bodyPr/>
          <a:lstStyle/>
          <a:p>
            <a:pPr>
              <a:defRPr/>
            </a:pPr>
            <a:fld id="{8A9C67DD-6A97-475C-8D13-5BAD687ACFFD}" type="slidenum">
              <a:rPr lang="en-GB"/>
              <a:pPr>
                <a:defRPr/>
              </a:pPr>
              <a:t>57</a:t>
            </a:fld>
            <a:endParaRPr lang="en-GB"/>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ChangeArrowheads="1"/>
          </p:cNvSpPr>
          <p:nvPr>
            <p:ph type="title"/>
          </p:nvPr>
        </p:nvSpPr>
        <p:spPr/>
        <p:txBody>
          <a:bodyPr/>
          <a:lstStyle/>
          <a:p>
            <a:r>
              <a:rPr lang="en-US" smtClean="0"/>
              <a:t>Question</a:t>
            </a:r>
          </a:p>
        </p:txBody>
      </p:sp>
      <p:sp>
        <p:nvSpPr>
          <p:cNvPr id="1319939" name="Rectangle 3"/>
          <p:cNvSpPr>
            <a:spLocks noGrp="1" noChangeArrowheads="1"/>
          </p:cNvSpPr>
          <p:nvPr>
            <p:ph idx="1"/>
          </p:nvPr>
        </p:nvSpPr>
        <p:spPr/>
        <p:txBody>
          <a:bodyPr/>
          <a:lstStyle/>
          <a:p>
            <a:r>
              <a:rPr lang="en-GB" smtClean="0"/>
              <a:t>What are the minimum system requirements for 32-Bit Windows 7</a:t>
            </a:r>
          </a:p>
          <a:p>
            <a:endParaRPr lang="en-US" smtClean="0"/>
          </a:p>
        </p:txBody>
      </p:sp>
      <p:sp>
        <p:nvSpPr>
          <p:cNvPr id="4" name="Slide Number Placeholder 4"/>
          <p:cNvSpPr>
            <a:spLocks noGrp="1"/>
          </p:cNvSpPr>
          <p:nvPr>
            <p:ph type="sldNum" sz="quarter" idx="12"/>
          </p:nvPr>
        </p:nvSpPr>
        <p:spPr/>
        <p:txBody>
          <a:bodyPr/>
          <a:lstStyle/>
          <a:p>
            <a:pPr>
              <a:defRPr/>
            </a:pPr>
            <a:fld id="{3090AC94-577E-418B-934D-A0C7C29A0082}" type="slidenum">
              <a:rPr lang="en-GB"/>
              <a:pPr>
                <a:defRPr/>
              </a:pPr>
              <a:t>58</a:t>
            </a:fld>
            <a:endParaRPr lang="en-GB"/>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p:cNvSpPr>
            <a:spLocks noGrp="1" noChangeArrowheads="1"/>
          </p:cNvSpPr>
          <p:nvPr>
            <p:ph type="title"/>
          </p:nvPr>
        </p:nvSpPr>
        <p:spPr/>
        <p:txBody>
          <a:bodyPr/>
          <a:lstStyle/>
          <a:p>
            <a:r>
              <a:rPr lang="en-US" smtClean="0"/>
              <a:t>Answer</a:t>
            </a:r>
          </a:p>
        </p:txBody>
      </p:sp>
      <p:sp>
        <p:nvSpPr>
          <p:cNvPr id="1320963" name="Rectangle 3"/>
          <p:cNvSpPr>
            <a:spLocks noGrp="1" noChangeArrowheads="1"/>
          </p:cNvSpPr>
          <p:nvPr>
            <p:ph idx="1"/>
          </p:nvPr>
        </p:nvSpPr>
        <p:spPr/>
        <p:txBody>
          <a:bodyPr/>
          <a:lstStyle/>
          <a:p>
            <a:r>
              <a:rPr lang="en-GB" sz="3200" smtClean="0"/>
              <a:t>Processor Speed: 	1GHZ or faster</a:t>
            </a:r>
          </a:p>
          <a:p>
            <a:r>
              <a:rPr lang="en-GB" sz="3200" smtClean="0"/>
              <a:t>System Memory: 		1GB</a:t>
            </a:r>
          </a:p>
          <a:p>
            <a:r>
              <a:rPr lang="en-GB" sz="3200" smtClean="0"/>
              <a:t>Available disk space: 	16GB</a:t>
            </a:r>
          </a:p>
          <a:p>
            <a:r>
              <a:rPr lang="en-GB" sz="3200" smtClean="0"/>
              <a:t>Graphics: 		 	DirectX 9 graphics Adapter			adapter with DDM 1.0 or 				higher driver</a:t>
            </a:r>
          </a:p>
          <a:p>
            <a:endParaRPr lang="en-US" sz="3200" smtClean="0"/>
          </a:p>
        </p:txBody>
      </p:sp>
      <p:sp>
        <p:nvSpPr>
          <p:cNvPr id="4" name="Slide Number Placeholder 4"/>
          <p:cNvSpPr>
            <a:spLocks noGrp="1"/>
          </p:cNvSpPr>
          <p:nvPr>
            <p:ph type="sldNum" sz="quarter" idx="12"/>
          </p:nvPr>
        </p:nvSpPr>
        <p:spPr/>
        <p:txBody>
          <a:bodyPr/>
          <a:lstStyle/>
          <a:p>
            <a:pPr>
              <a:defRPr/>
            </a:pPr>
            <a:fld id="{77E8CF71-6926-40F5-9523-FA691024D0C4}" type="slidenum">
              <a:rPr lang="en-GB"/>
              <a:pPr>
                <a:defRPr/>
              </a:pPr>
              <a:t>59</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32" name="Rectangle 8"/>
          <p:cNvSpPr>
            <a:spLocks noGrp="1" noChangeArrowheads="1"/>
          </p:cNvSpPr>
          <p:nvPr>
            <p:ph type="title"/>
          </p:nvPr>
        </p:nvSpPr>
        <p:spPr/>
        <p:txBody>
          <a:bodyPr/>
          <a:lstStyle/>
          <a:p>
            <a:r>
              <a:rPr lang="en-GB" smtClean="0"/>
              <a:t>Question</a:t>
            </a:r>
          </a:p>
        </p:txBody>
      </p:sp>
      <p:sp>
        <p:nvSpPr>
          <p:cNvPr id="1153033" name="Rectangle 9"/>
          <p:cNvSpPr>
            <a:spLocks noGrp="1" noChangeArrowheads="1"/>
          </p:cNvSpPr>
          <p:nvPr>
            <p:ph idx="1"/>
          </p:nvPr>
        </p:nvSpPr>
        <p:spPr/>
        <p:txBody>
          <a:bodyPr/>
          <a:lstStyle/>
          <a:p>
            <a:r>
              <a:rPr lang="en-GB" smtClean="0"/>
              <a:t> What tool can you use to automatically run a script at a set interval?</a:t>
            </a:r>
          </a:p>
        </p:txBody>
      </p:sp>
      <p:sp>
        <p:nvSpPr>
          <p:cNvPr id="4" name="Slide Number Placeholder 4"/>
          <p:cNvSpPr>
            <a:spLocks noGrp="1"/>
          </p:cNvSpPr>
          <p:nvPr>
            <p:ph type="sldNum" sz="quarter" idx="12"/>
          </p:nvPr>
        </p:nvSpPr>
        <p:spPr/>
        <p:txBody>
          <a:bodyPr/>
          <a:lstStyle/>
          <a:p>
            <a:pPr>
              <a:defRPr/>
            </a:pPr>
            <a:fld id="{6A613B01-E747-4E78-8D65-5AD193E23D3A}" type="slidenum">
              <a:rPr lang="en-GB"/>
              <a:pPr>
                <a:defRPr/>
              </a:pPr>
              <a:t>6</a:t>
            </a:fld>
            <a:endParaRPr lang="en-GB"/>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6" name="Rectangle 2"/>
          <p:cNvSpPr>
            <a:spLocks noGrp="1" noChangeArrowheads="1"/>
          </p:cNvSpPr>
          <p:nvPr>
            <p:ph type="title"/>
          </p:nvPr>
        </p:nvSpPr>
        <p:spPr/>
        <p:txBody>
          <a:bodyPr/>
          <a:lstStyle/>
          <a:p>
            <a:r>
              <a:rPr lang="en-US" smtClean="0"/>
              <a:t>Question</a:t>
            </a:r>
          </a:p>
        </p:txBody>
      </p:sp>
      <p:sp>
        <p:nvSpPr>
          <p:cNvPr id="1321987" name="Rectangle 3"/>
          <p:cNvSpPr>
            <a:spLocks noGrp="1" noChangeArrowheads="1"/>
          </p:cNvSpPr>
          <p:nvPr>
            <p:ph idx="1"/>
          </p:nvPr>
        </p:nvSpPr>
        <p:spPr/>
        <p:txBody>
          <a:bodyPr/>
          <a:lstStyle/>
          <a:p>
            <a:r>
              <a:rPr lang="en-GB" smtClean="0"/>
              <a:t>What are the minimum system requirements for 64-Bit Windows 7</a:t>
            </a:r>
          </a:p>
          <a:p>
            <a:endParaRPr lang="en-GB" smtClean="0"/>
          </a:p>
          <a:p>
            <a:endParaRPr lang="en-US" smtClean="0"/>
          </a:p>
        </p:txBody>
      </p:sp>
      <p:sp>
        <p:nvSpPr>
          <p:cNvPr id="4" name="Slide Number Placeholder 4"/>
          <p:cNvSpPr>
            <a:spLocks noGrp="1"/>
          </p:cNvSpPr>
          <p:nvPr>
            <p:ph type="sldNum" sz="quarter" idx="12"/>
          </p:nvPr>
        </p:nvSpPr>
        <p:spPr/>
        <p:txBody>
          <a:bodyPr/>
          <a:lstStyle/>
          <a:p>
            <a:pPr>
              <a:defRPr/>
            </a:pPr>
            <a:fld id="{62C566E7-4BE5-4295-BD73-E013155A6815}" type="slidenum">
              <a:rPr lang="en-GB"/>
              <a:pPr>
                <a:defRPr/>
              </a:pPr>
              <a:t>60</a:t>
            </a:fld>
            <a:endParaRPr lang="en-GB"/>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title"/>
          </p:nvPr>
        </p:nvSpPr>
        <p:spPr/>
        <p:txBody>
          <a:bodyPr/>
          <a:lstStyle/>
          <a:p>
            <a:r>
              <a:rPr lang="en-US" smtClean="0"/>
              <a:t>Answer</a:t>
            </a:r>
          </a:p>
        </p:txBody>
      </p:sp>
      <p:sp>
        <p:nvSpPr>
          <p:cNvPr id="1323011" name="Rectangle 3"/>
          <p:cNvSpPr>
            <a:spLocks noGrp="1" noChangeArrowheads="1"/>
          </p:cNvSpPr>
          <p:nvPr>
            <p:ph idx="1"/>
          </p:nvPr>
        </p:nvSpPr>
        <p:spPr/>
        <p:txBody>
          <a:bodyPr/>
          <a:lstStyle/>
          <a:p>
            <a:r>
              <a:rPr lang="en-GB" sz="3200" smtClean="0"/>
              <a:t>Processor Speed: 	1GHZ or faster</a:t>
            </a:r>
          </a:p>
          <a:p>
            <a:r>
              <a:rPr lang="en-GB" sz="3200" smtClean="0"/>
              <a:t>System Memory: 		2 GB</a:t>
            </a:r>
          </a:p>
          <a:p>
            <a:r>
              <a:rPr lang="en-GB" sz="3200" smtClean="0"/>
              <a:t>Available disk space: 	20GB</a:t>
            </a:r>
          </a:p>
          <a:p>
            <a:r>
              <a:rPr lang="en-GB" sz="3200" smtClean="0"/>
              <a:t>Graphics: 		 	DirectX 9 graphics Adapter			adapter with 							WDDM 1.0 or 							higher driver</a:t>
            </a:r>
            <a:endParaRPr lang="en-US" sz="3200" smtClean="0"/>
          </a:p>
        </p:txBody>
      </p:sp>
      <p:sp>
        <p:nvSpPr>
          <p:cNvPr id="4" name="Slide Number Placeholder 4"/>
          <p:cNvSpPr>
            <a:spLocks noGrp="1"/>
          </p:cNvSpPr>
          <p:nvPr>
            <p:ph type="sldNum" sz="quarter" idx="12"/>
          </p:nvPr>
        </p:nvSpPr>
        <p:spPr/>
        <p:txBody>
          <a:bodyPr/>
          <a:lstStyle/>
          <a:p>
            <a:pPr>
              <a:defRPr/>
            </a:pPr>
            <a:fld id="{D3CFB633-5CBC-46BE-BC9D-45D15E88B382}" type="slidenum">
              <a:rPr lang="en-GB"/>
              <a:pPr>
                <a:defRPr/>
              </a:pPr>
              <a:t>61</a:t>
            </a:fld>
            <a:endParaRPr lang="en-GB"/>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2"/>
          <p:cNvSpPr>
            <a:spLocks noGrp="1" noChangeArrowheads="1"/>
          </p:cNvSpPr>
          <p:nvPr>
            <p:ph type="title"/>
          </p:nvPr>
        </p:nvSpPr>
        <p:spPr/>
        <p:txBody>
          <a:bodyPr/>
          <a:lstStyle/>
          <a:p>
            <a:r>
              <a:rPr lang="en-GB" smtClean="0"/>
              <a:t>Question</a:t>
            </a:r>
            <a:endParaRPr lang="en-US" smtClean="0"/>
          </a:p>
        </p:txBody>
      </p:sp>
      <p:sp>
        <p:nvSpPr>
          <p:cNvPr id="1307651" name="Rectangle 3"/>
          <p:cNvSpPr>
            <a:spLocks noGrp="1" noChangeArrowheads="1"/>
          </p:cNvSpPr>
          <p:nvPr>
            <p:ph idx="1"/>
          </p:nvPr>
        </p:nvSpPr>
        <p:spPr/>
        <p:txBody>
          <a:bodyPr/>
          <a:lstStyle/>
          <a:p>
            <a:r>
              <a:rPr lang="en-GB" smtClean="0"/>
              <a:t>What is the maximum amount of RAM you can have if you have a 64-bit processor running Windows 7 Ultimate? </a:t>
            </a:r>
          </a:p>
          <a:p>
            <a:endParaRPr lang="en-US" smtClean="0"/>
          </a:p>
        </p:txBody>
      </p:sp>
      <p:sp>
        <p:nvSpPr>
          <p:cNvPr id="4" name="Slide Number Placeholder 4"/>
          <p:cNvSpPr>
            <a:spLocks noGrp="1"/>
          </p:cNvSpPr>
          <p:nvPr>
            <p:ph type="sldNum" sz="quarter" idx="12"/>
          </p:nvPr>
        </p:nvSpPr>
        <p:spPr/>
        <p:txBody>
          <a:bodyPr/>
          <a:lstStyle/>
          <a:p>
            <a:pPr>
              <a:defRPr/>
            </a:pPr>
            <a:fld id="{8C551BEB-196A-4047-8DE7-1571BC5E543C}" type="slidenum">
              <a:rPr lang="en-GB"/>
              <a:pPr>
                <a:defRPr/>
              </a:pPr>
              <a:t>62</a:t>
            </a:fld>
            <a:endParaRPr lang="en-GB"/>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Grp="1" noChangeArrowheads="1"/>
          </p:cNvSpPr>
          <p:nvPr>
            <p:ph type="title"/>
          </p:nvPr>
        </p:nvSpPr>
        <p:spPr/>
        <p:txBody>
          <a:bodyPr/>
          <a:lstStyle/>
          <a:p>
            <a:r>
              <a:rPr lang="en-GB" smtClean="0"/>
              <a:t>Answer</a:t>
            </a:r>
            <a:endParaRPr lang="en-US" smtClean="0"/>
          </a:p>
        </p:txBody>
      </p:sp>
      <p:sp>
        <p:nvSpPr>
          <p:cNvPr id="1308675" name="Rectangle 3"/>
          <p:cNvSpPr>
            <a:spLocks noGrp="1" noChangeArrowheads="1"/>
          </p:cNvSpPr>
          <p:nvPr>
            <p:ph idx="1"/>
          </p:nvPr>
        </p:nvSpPr>
        <p:spPr/>
        <p:txBody>
          <a:bodyPr/>
          <a:lstStyle/>
          <a:p>
            <a:r>
              <a:rPr lang="en-GB" smtClean="0"/>
              <a:t>192 GB</a:t>
            </a:r>
          </a:p>
          <a:p>
            <a:endParaRPr lang="en-US" smtClean="0"/>
          </a:p>
        </p:txBody>
      </p:sp>
      <p:sp>
        <p:nvSpPr>
          <p:cNvPr id="4" name="Slide Number Placeholder 4"/>
          <p:cNvSpPr>
            <a:spLocks noGrp="1"/>
          </p:cNvSpPr>
          <p:nvPr>
            <p:ph type="sldNum" sz="quarter" idx="12"/>
          </p:nvPr>
        </p:nvSpPr>
        <p:spPr/>
        <p:txBody>
          <a:bodyPr/>
          <a:lstStyle/>
          <a:p>
            <a:pPr>
              <a:defRPr/>
            </a:pPr>
            <a:fld id="{39D60677-8C89-4466-87DB-CE1FA4FC7887}" type="slidenum">
              <a:rPr lang="en-GB"/>
              <a:pPr>
                <a:defRPr/>
              </a:pPr>
              <a:t>63</a:t>
            </a:fld>
            <a:endParaRPr lang="en-GB"/>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Rectangle 2"/>
          <p:cNvSpPr>
            <a:spLocks noGrp="1" noChangeArrowheads="1"/>
          </p:cNvSpPr>
          <p:nvPr>
            <p:ph type="title"/>
          </p:nvPr>
        </p:nvSpPr>
        <p:spPr/>
        <p:txBody>
          <a:bodyPr/>
          <a:lstStyle/>
          <a:p>
            <a:r>
              <a:rPr lang="en-GB" smtClean="0"/>
              <a:t>Question</a:t>
            </a:r>
            <a:endParaRPr lang="en-US" smtClean="0"/>
          </a:p>
        </p:txBody>
      </p:sp>
      <p:sp>
        <p:nvSpPr>
          <p:cNvPr id="1309699" name="Rectangle 3"/>
          <p:cNvSpPr>
            <a:spLocks noGrp="1" noChangeArrowheads="1"/>
          </p:cNvSpPr>
          <p:nvPr>
            <p:ph idx="1"/>
          </p:nvPr>
        </p:nvSpPr>
        <p:spPr/>
        <p:txBody>
          <a:bodyPr/>
          <a:lstStyle/>
          <a:p>
            <a:r>
              <a:rPr lang="en-GB" smtClean="0"/>
              <a:t>What is the best way to determine if a PC is capable of running Windows 7?</a:t>
            </a:r>
            <a:endParaRPr lang="en-US" smtClean="0"/>
          </a:p>
        </p:txBody>
      </p:sp>
      <p:sp>
        <p:nvSpPr>
          <p:cNvPr id="4" name="Slide Number Placeholder 4"/>
          <p:cNvSpPr>
            <a:spLocks noGrp="1"/>
          </p:cNvSpPr>
          <p:nvPr>
            <p:ph type="sldNum" sz="quarter" idx="12"/>
          </p:nvPr>
        </p:nvSpPr>
        <p:spPr/>
        <p:txBody>
          <a:bodyPr/>
          <a:lstStyle/>
          <a:p>
            <a:pPr>
              <a:defRPr/>
            </a:pPr>
            <a:fld id="{F00FE339-12ED-4ACF-BB1C-6903BD3E2F6E}" type="slidenum">
              <a:rPr lang="en-GB"/>
              <a:pPr>
                <a:defRPr/>
              </a:pPr>
              <a:t>64</a:t>
            </a:fld>
            <a:endParaRPr lang="en-GB"/>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p:cNvSpPr>
            <a:spLocks noGrp="1" noChangeArrowheads="1"/>
          </p:cNvSpPr>
          <p:nvPr>
            <p:ph type="title"/>
          </p:nvPr>
        </p:nvSpPr>
        <p:spPr/>
        <p:txBody>
          <a:bodyPr/>
          <a:lstStyle/>
          <a:p>
            <a:r>
              <a:rPr lang="en-GB" smtClean="0"/>
              <a:t>Answer</a:t>
            </a:r>
            <a:endParaRPr lang="en-US" smtClean="0"/>
          </a:p>
        </p:txBody>
      </p:sp>
      <p:sp>
        <p:nvSpPr>
          <p:cNvPr id="1310723" name="Rectangle 3"/>
          <p:cNvSpPr>
            <a:spLocks noGrp="1" noChangeArrowheads="1"/>
          </p:cNvSpPr>
          <p:nvPr>
            <p:ph idx="1"/>
          </p:nvPr>
        </p:nvSpPr>
        <p:spPr/>
        <p:txBody>
          <a:bodyPr/>
          <a:lstStyle/>
          <a:p>
            <a:r>
              <a:rPr lang="en-GB" smtClean="0"/>
              <a:t>Use Microsoft’s Upgrade Advisor application</a:t>
            </a:r>
          </a:p>
          <a:p>
            <a:endParaRPr lang="en-GB" smtClean="0"/>
          </a:p>
          <a:p>
            <a:endParaRPr lang="en-US" smtClean="0"/>
          </a:p>
        </p:txBody>
      </p:sp>
      <p:sp>
        <p:nvSpPr>
          <p:cNvPr id="4" name="Slide Number Placeholder 4"/>
          <p:cNvSpPr>
            <a:spLocks noGrp="1"/>
          </p:cNvSpPr>
          <p:nvPr>
            <p:ph type="sldNum" sz="quarter" idx="12"/>
          </p:nvPr>
        </p:nvSpPr>
        <p:spPr/>
        <p:txBody>
          <a:bodyPr/>
          <a:lstStyle/>
          <a:p>
            <a:pPr>
              <a:defRPr/>
            </a:pPr>
            <a:fld id="{08823064-E0EF-4F20-BF40-A0E45C4A054A}" type="slidenum">
              <a:rPr lang="en-GB"/>
              <a:pPr>
                <a:defRPr/>
              </a:pPr>
              <a:t>65</a:t>
            </a:fld>
            <a:endParaRPr lang="en-GB"/>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2"/>
          <p:cNvSpPr>
            <a:spLocks noGrp="1" noChangeArrowheads="1"/>
          </p:cNvSpPr>
          <p:nvPr>
            <p:ph type="title"/>
          </p:nvPr>
        </p:nvSpPr>
        <p:spPr/>
        <p:txBody>
          <a:bodyPr/>
          <a:lstStyle/>
          <a:p>
            <a:r>
              <a:rPr lang="en-GB" smtClean="0"/>
              <a:t>Question</a:t>
            </a:r>
            <a:endParaRPr lang="en-US" smtClean="0"/>
          </a:p>
        </p:txBody>
      </p:sp>
      <p:sp>
        <p:nvSpPr>
          <p:cNvPr id="1311747" name="Rectangle 3"/>
          <p:cNvSpPr>
            <a:spLocks noGrp="1" noChangeArrowheads="1"/>
          </p:cNvSpPr>
          <p:nvPr>
            <p:ph idx="1"/>
          </p:nvPr>
        </p:nvSpPr>
        <p:spPr/>
        <p:txBody>
          <a:bodyPr/>
          <a:lstStyle/>
          <a:p>
            <a:r>
              <a:rPr lang="en-GB" smtClean="0"/>
              <a:t>Windows 7 supports an in-place upgrade from which Windows operating system (s)?</a:t>
            </a:r>
            <a:endParaRPr lang="en-US" smtClean="0"/>
          </a:p>
        </p:txBody>
      </p:sp>
      <p:sp>
        <p:nvSpPr>
          <p:cNvPr id="4" name="Slide Number Placeholder 4"/>
          <p:cNvSpPr>
            <a:spLocks noGrp="1"/>
          </p:cNvSpPr>
          <p:nvPr>
            <p:ph type="sldNum" sz="quarter" idx="12"/>
          </p:nvPr>
        </p:nvSpPr>
        <p:spPr/>
        <p:txBody>
          <a:bodyPr/>
          <a:lstStyle/>
          <a:p>
            <a:pPr>
              <a:defRPr/>
            </a:pPr>
            <a:fld id="{15D91F1B-6E4E-418F-82DF-2EEB846D04D2}" type="slidenum">
              <a:rPr lang="en-GB"/>
              <a:pPr>
                <a:defRPr/>
              </a:pPr>
              <a:t>66</a:t>
            </a:fld>
            <a:endParaRPr lang="en-GB"/>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type="title"/>
          </p:nvPr>
        </p:nvSpPr>
        <p:spPr/>
        <p:txBody>
          <a:bodyPr/>
          <a:lstStyle/>
          <a:p>
            <a:r>
              <a:rPr lang="en-GB" smtClean="0"/>
              <a:t>Answer</a:t>
            </a:r>
            <a:endParaRPr lang="en-US" smtClean="0"/>
          </a:p>
        </p:txBody>
      </p:sp>
      <p:sp>
        <p:nvSpPr>
          <p:cNvPr id="1312771" name="Rectangle 3"/>
          <p:cNvSpPr>
            <a:spLocks noGrp="1" noChangeArrowheads="1"/>
          </p:cNvSpPr>
          <p:nvPr>
            <p:ph idx="1"/>
          </p:nvPr>
        </p:nvSpPr>
        <p:spPr/>
        <p:txBody>
          <a:bodyPr/>
          <a:lstStyle/>
          <a:p>
            <a:r>
              <a:rPr lang="en-GB" smtClean="0"/>
              <a:t>Windows Vista</a:t>
            </a:r>
          </a:p>
          <a:p>
            <a:endParaRPr lang="en-US" smtClean="0"/>
          </a:p>
        </p:txBody>
      </p:sp>
      <p:sp>
        <p:nvSpPr>
          <p:cNvPr id="4" name="Slide Number Placeholder 4"/>
          <p:cNvSpPr>
            <a:spLocks noGrp="1"/>
          </p:cNvSpPr>
          <p:nvPr>
            <p:ph type="sldNum" sz="quarter" idx="12"/>
          </p:nvPr>
        </p:nvSpPr>
        <p:spPr/>
        <p:txBody>
          <a:bodyPr/>
          <a:lstStyle/>
          <a:p>
            <a:pPr>
              <a:defRPr/>
            </a:pPr>
            <a:fld id="{5D550425-6308-469B-97AD-803B76B2415C}" type="slidenum">
              <a:rPr lang="en-GB"/>
              <a:pPr>
                <a:defRPr/>
              </a:pPr>
              <a:t>67</a:t>
            </a:fld>
            <a:endParaRPr lang="en-GB"/>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2"/>
          <p:cNvSpPr>
            <a:spLocks noGrp="1" noChangeArrowheads="1"/>
          </p:cNvSpPr>
          <p:nvPr>
            <p:ph type="title"/>
          </p:nvPr>
        </p:nvSpPr>
        <p:spPr/>
        <p:txBody>
          <a:bodyPr/>
          <a:lstStyle/>
          <a:p>
            <a:r>
              <a:rPr lang="en-GB" smtClean="0"/>
              <a:t>Question</a:t>
            </a:r>
            <a:endParaRPr lang="en-US" smtClean="0"/>
          </a:p>
        </p:txBody>
      </p:sp>
      <p:sp>
        <p:nvSpPr>
          <p:cNvPr id="1313795" name="Rectangle 3"/>
          <p:cNvSpPr>
            <a:spLocks noGrp="1" noChangeArrowheads="1"/>
          </p:cNvSpPr>
          <p:nvPr>
            <p:ph idx="1"/>
          </p:nvPr>
        </p:nvSpPr>
        <p:spPr/>
        <p:txBody>
          <a:bodyPr/>
          <a:lstStyle/>
          <a:p>
            <a:r>
              <a:rPr lang="en-GB" smtClean="0"/>
              <a:t>What process would you use to upgrade Windows 7 Professional to Windows 7 Ultimate?</a:t>
            </a:r>
          </a:p>
          <a:p>
            <a:endParaRPr lang="en-US" smtClean="0"/>
          </a:p>
        </p:txBody>
      </p:sp>
      <p:sp>
        <p:nvSpPr>
          <p:cNvPr id="4" name="Slide Number Placeholder 4"/>
          <p:cNvSpPr>
            <a:spLocks noGrp="1"/>
          </p:cNvSpPr>
          <p:nvPr>
            <p:ph type="sldNum" sz="quarter" idx="12"/>
          </p:nvPr>
        </p:nvSpPr>
        <p:spPr/>
        <p:txBody>
          <a:bodyPr/>
          <a:lstStyle/>
          <a:p>
            <a:pPr>
              <a:defRPr/>
            </a:pPr>
            <a:fld id="{5AF6DCB7-7CA3-42BE-9846-76BA27A730C4}" type="slidenum">
              <a:rPr lang="en-GB"/>
              <a:pPr>
                <a:defRPr/>
              </a:pPr>
              <a:t>68</a:t>
            </a:fld>
            <a:endParaRPr lang="en-GB"/>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2"/>
          <p:cNvSpPr>
            <a:spLocks noGrp="1" noChangeArrowheads="1"/>
          </p:cNvSpPr>
          <p:nvPr>
            <p:ph type="title"/>
          </p:nvPr>
        </p:nvSpPr>
        <p:spPr/>
        <p:txBody>
          <a:bodyPr/>
          <a:lstStyle/>
          <a:p>
            <a:r>
              <a:rPr lang="en-GB" smtClean="0"/>
              <a:t>Answer</a:t>
            </a:r>
            <a:endParaRPr lang="en-US" smtClean="0"/>
          </a:p>
        </p:txBody>
      </p:sp>
      <p:sp>
        <p:nvSpPr>
          <p:cNvPr id="1314819" name="Rectangle 3"/>
          <p:cNvSpPr>
            <a:spLocks noGrp="1" noChangeArrowheads="1"/>
          </p:cNvSpPr>
          <p:nvPr>
            <p:ph idx="1"/>
          </p:nvPr>
        </p:nvSpPr>
        <p:spPr/>
        <p:txBody>
          <a:bodyPr/>
          <a:lstStyle/>
          <a:p>
            <a:r>
              <a:rPr lang="en-GB" smtClean="0"/>
              <a:t>Anytime Upgrade</a:t>
            </a:r>
          </a:p>
          <a:p>
            <a:endParaRPr lang="en-US" smtClean="0"/>
          </a:p>
        </p:txBody>
      </p:sp>
      <p:sp>
        <p:nvSpPr>
          <p:cNvPr id="4" name="Slide Number Placeholder 4"/>
          <p:cNvSpPr>
            <a:spLocks noGrp="1"/>
          </p:cNvSpPr>
          <p:nvPr>
            <p:ph type="sldNum" sz="quarter" idx="12"/>
          </p:nvPr>
        </p:nvSpPr>
        <p:spPr/>
        <p:txBody>
          <a:bodyPr/>
          <a:lstStyle/>
          <a:p>
            <a:pPr>
              <a:defRPr/>
            </a:pPr>
            <a:fld id="{942329D3-F7C7-4A5D-BA8F-F8D87574A5CD}" type="slidenum">
              <a:rPr lang="en-GB"/>
              <a:pPr>
                <a:defRPr/>
              </a:pPr>
              <a:t>69</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8" name="Rectangle 6"/>
          <p:cNvSpPr>
            <a:spLocks noGrp="1" noChangeArrowheads="1"/>
          </p:cNvSpPr>
          <p:nvPr>
            <p:ph type="title"/>
          </p:nvPr>
        </p:nvSpPr>
        <p:spPr/>
        <p:txBody>
          <a:bodyPr/>
          <a:lstStyle/>
          <a:p>
            <a:r>
              <a:rPr lang="en-GB" smtClean="0"/>
              <a:t>Answer</a:t>
            </a:r>
          </a:p>
        </p:txBody>
      </p:sp>
      <p:sp>
        <p:nvSpPr>
          <p:cNvPr id="1155079" name="Rectangle 7"/>
          <p:cNvSpPr>
            <a:spLocks noGrp="1" noChangeArrowheads="1"/>
          </p:cNvSpPr>
          <p:nvPr>
            <p:ph idx="1"/>
          </p:nvPr>
        </p:nvSpPr>
        <p:spPr/>
        <p:txBody>
          <a:bodyPr/>
          <a:lstStyle/>
          <a:p>
            <a:r>
              <a:rPr lang="en-US" smtClean="0"/>
              <a:t>Task Scheduler</a:t>
            </a:r>
            <a:endParaRPr lang="en-GB" smtClean="0"/>
          </a:p>
          <a:p>
            <a:endParaRPr lang="en-GB" smtClean="0"/>
          </a:p>
        </p:txBody>
      </p:sp>
      <p:sp>
        <p:nvSpPr>
          <p:cNvPr id="5" name="Slide Number Placeholder 4"/>
          <p:cNvSpPr>
            <a:spLocks noGrp="1"/>
          </p:cNvSpPr>
          <p:nvPr>
            <p:ph type="sldNum" sz="quarter" idx="12"/>
          </p:nvPr>
        </p:nvSpPr>
        <p:spPr/>
        <p:txBody>
          <a:bodyPr/>
          <a:lstStyle/>
          <a:p>
            <a:pPr>
              <a:defRPr/>
            </a:pPr>
            <a:fld id="{5104661C-A101-48D5-93D4-C17489EC71DD}" type="slidenum">
              <a:rPr lang="en-GB"/>
              <a:pPr>
                <a:defRPr/>
              </a:pPr>
              <a:t>7</a:t>
            </a:fld>
            <a:endParaRPr lang="en-GB"/>
          </a:p>
        </p:txBody>
      </p:sp>
      <p:pic>
        <p:nvPicPr>
          <p:cNvPr id="1155080" name="Picture 8" descr="tasksch"/>
          <p:cNvPicPr>
            <a:picLocks noChangeAspect="1" noChangeArrowheads="1"/>
          </p:cNvPicPr>
          <p:nvPr/>
        </p:nvPicPr>
        <p:blipFill>
          <a:blip r:embed="rId2" cstate="print"/>
          <a:srcRect/>
          <a:stretch>
            <a:fillRect/>
          </a:stretch>
        </p:blipFill>
        <p:spPr bwMode="auto">
          <a:xfrm>
            <a:off x="468313" y="2492375"/>
            <a:ext cx="6499225" cy="3305175"/>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ChangeArrowheads="1"/>
          </p:cNvSpPr>
          <p:nvPr>
            <p:ph type="title"/>
          </p:nvPr>
        </p:nvSpPr>
        <p:spPr/>
        <p:txBody>
          <a:bodyPr/>
          <a:lstStyle/>
          <a:p>
            <a:r>
              <a:rPr lang="en-GB" smtClean="0"/>
              <a:t>Question</a:t>
            </a:r>
            <a:endParaRPr lang="en-US" smtClean="0"/>
          </a:p>
        </p:txBody>
      </p:sp>
      <p:sp>
        <p:nvSpPr>
          <p:cNvPr id="1326083" name="Rectangle 3"/>
          <p:cNvSpPr>
            <a:spLocks noGrp="1" noChangeArrowheads="1"/>
          </p:cNvSpPr>
          <p:nvPr>
            <p:ph idx="1"/>
          </p:nvPr>
        </p:nvSpPr>
        <p:spPr/>
        <p:txBody>
          <a:bodyPr/>
          <a:lstStyle/>
          <a:p>
            <a:r>
              <a:rPr lang="en-GB" smtClean="0"/>
              <a:t>What process would you follow to install Windows 7 on a Windows XP machine</a:t>
            </a:r>
            <a:endParaRPr lang="en-US" smtClean="0"/>
          </a:p>
        </p:txBody>
      </p:sp>
      <p:sp>
        <p:nvSpPr>
          <p:cNvPr id="4" name="Slide Number Placeholder 4"/>
          <p:cNvSpPr>
            <a:spLocks noGrp="1"/>
          </p:cNvSpPr>
          <p:nvPr>
            <p:ph type="sldNum" sz="quarter" idx="12"/>
          </p:nvPr>
        </p:nvSpPr>
        <p:spPr/>
        <p:txBody>
          <a:bodyPr/>
          <a:lstStyle/>
          <a:p>
            <a:pPr>
              <a:defRPr/>
            </a:pPr>
            <a:fld id="{32E736CB-150D-49AE-A58F-AF39A387F5CA}" type="slidenum">
              <a:rPr lang="en-GB"/>
              <a:pPr>
                <a:defRPr/>
              </a:pPr>
              <a:t>70</a:t>
            </a:fld>
            <a:endParaRPr lang="en-GB"/>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2"/>
          <p:cNvSpPr>
            <a:spLocks noGrp="1" noChangeArrowheads="1"/>
          </p:cNvSpPr>
          <p:nvPr>
            <p:ph type="title"/>
          </p:nvPr>
        </p:nvSpPr>
        <p:spPr/>
        <p:txBody>
          <a:bodyPr/>
          <a:lstStyle/>
          <a:p>
            <a:r>
              <a:rPr lang="en-GB" smtClean="0"/>
              <a:t>Answer</a:t>
            </a:r>
            <a:endParaRPr lang="en-US" smtClean="0"/>
          </a:p>
        </p:txBody>
      </p:sp>
      <p:sp>
        <p:nvSpPr>
          <p:cNvPr id="1328131" name="Rectangle 3"/>
          <p:cNvSpPr>
            <a:spLocks noGrp="1" noChangeArrowheads="1"/>
          </p:cNvSpPr>
          <p:nvPr>
            <p:ph idx="1"/>
          </p:nvPr>
        </p:nvSpPr>
        <p:spPr/>
        <p:txBody>
          <a:bodyPr/>
          <a:lstStyle/>
          <a:p>
            <a:r>
              <a:rPr lang="en-GB" smtClean="0"/>
              <a:t>Perform an operating system migration using the User State Migration tool. Migrate the user profile data from the existing machine onto a fresh copy of Windows 7.</a:t>
            </a:r>
          </a:p>
          <a:p>
            <a:endParaRPr lang="en-US" smtClean="0"/>
          </a:p>
        </p:txBody>
      </p:sp>
      <p:sp>
        <p:nvSpPr>
          <p:cNvPr id="4" name="Slide Number Placeholder 4"/>
          <p:cNvSpPr>
            <a:spLocks noGrp="1"/>
          </p:cNvSpPr>
          <p:nvPr>
            <p:ph type="sldNum" sz="quarter" idx="12"/>
          </p:nvPr>
        </p:nvSpPr>
        <p:spPr/>
        <p:txBody>
          <a:bodyPr/>
          <a:lstStyle/>
          <a:p>
            <a:pPr>
              <a:defRPr/>
            </a:pPr>
            <a:fld id="{D66E085A-1579-4E5A-8A07-F60FD3D0C5A6}" type="slidenum">
              <a:rPr lang="en-GB"/>
              <a:pPr>
                <a:defRPr/>
              </a:pPr>
              <a:t>71</a:t>
            </a:fld>
            <a:endParaRPr lang="en-GB"/>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2"/>
          <p:cNvSpPr>
            <a:spLocks noGrp="1" noChangeArrowheads="1"/>
          </p:cNvSpPr>
          <p:nvPr>
            <p:ph type="title"/>
          </p:nvPr>
        </p:nvSpPr>
        <p:spPr/>
        <p:txBody>
          <a:bodyPr/>
          <a:lstStyle/>
          <a:p>
            <a:r>
              <a:rPr lang="en-GB" smtClean="0"/>
              <a:t>Question</a:t>
            </a:r>
            <a:endParaRPr lang="en-US" smtClean="0"/>
          </a:p>
        </p:txBody>
      </p:sp>
      <p:sp>
        <p:nvSpPr>
          <p:cNvPr id="1329155" name="Rectangle 3"/>
          <p:cNvSpPr>
            <a:spLocks noGrp="1" noChangeArrowheads="1"/>
          </p:cNvSpPr>
          <p:nvPr>
            <p:ph idx="1"/>
          </p:nvPr>
        </p:nvSpPr>
        <p:spPr/>
        <p:txBody>
          <a:bodyPr/>
          <a:lstStyle/>
          <a:p>
            <a:r>
              <a:rPr lang="en-GB" smtClean="0"/>
              <a:t>True or False: The Sidebar application from Vista has gone but gadgets are still available?</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F6107E91-15FE-4556-B48D-5767E2D65F48}" type="slidenum">
              <a:rPr lang="en-GB"/>
              <a:pPr>
                <a:defRPr/>
              </a:pPr>
              <a:t>72</a:t>
            </a:fld>
            <a:endParaRPr lang="en-GB"/>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p:txBody>
          <a:bodyPr/>
          <a:lstStyle/>
          <a:p>
            <a:r>
              <a:rPr lang="en-GB" smtClean="0"/>
              <a:t>Answer</a:t>
            </a:r>
            <a:endParaRPr lang="en-US" smtClean="0"/>
          </a:p>
        </p:txBody>
      </p:sp>
      <p:sp>
        <p:nvSpPr>
          <p:cNvPr id="1330179" name="Rectangle 3"/>
          <p:cNvSpPr>
            <a:spLocks noGrp="1" noChangeArrowheads="1"/>
          </p:cNvSpPr>
          <p:nvPr>
            <p:ph idx="1"/>
          </p:nvPr>
        </p:nvSpPr>
        <p:spPr/>
        <p:txBody>
          <a:bodyPr/>
          <a:lstStyle/>
          <a:p>
            <a:r>
              <a:rPr lang="en-GB" smtClean="0"/>
              <a:t>True</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AB280C72-F2B4-4F99-9CEF-60ED71182C9E}" type="slidenum">
              <a:rPr lang="en-GB"/>
              <a:pPr>
                <a:defRPr/>
              </a:pPr>
              <a:t>73</a:t>
            </a:fld>
            <a:endParaRPr lang="en-GB"/>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2"/>
          <p:cNvSpPr>
            <a:spLocks noGrp="1" noChangeArrowheads="1"/>
          </p:cNvSpPr>
          <p:nvPr>
            <p:ph type="title"/>
          </p:nvPr>
        </p:nvSpPr>
        <p:spPr/>
        <p:txBody>
          <a:bodyPr/>
          <a:lstStyle/>
          <a:p>
            <a:r>
              <a:rPr lang="en-GB" smtClean="0"/>
              <a:t>Question</a:t>
            </a:r>
            <a:endParaRPr lang="en-US" smtClean="0"/>
          </a:p>
        </p:txBody>
      </p:sp>
      <p:sp>
        <p:nvSpPr>
          <p:cNvPr id="1331203" name="Rectangle 3"/>
          <p:cNvSpPr>
            <a:spLocks noGrp="1" noChangeArrowheads="1"/>
          </p:cNvSpPr>
          <p:nvPr>
            <p:ph idx="1"/>
          </p:nvPr>
        </p:nvSpPr>
        <p:spPr/>
        <p:txBody>
          <a:bodyPr/>
          <a:lstStyle/>
          <a:p>
            <a:r>
              <a:rPr lang="en-GB" smtClean="0"/>
              <a:t>What are the two installation methods for Windows 7</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739FF905-1D27-4A26-AAB1-1F310AC68E24}" type="slidenum">
              <a:rPr lang="en-GB"/>
              <a:pPr>
                <a:defRPr/>
              </a:pPr>
              <a:t>74</a:t>
            </a:fld>
            <a:endParaRPr lang="en-GB"/>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p:txBody>
          <a:bodyPr/>
          <a:lstStyle/>
          <a:p>
            <a:r>
              <a:rPr lang="en-GB" smtClean="0"/>
              <a:t>Answer</a:t>
            </a:r>
            <a:endParaRPr lang="en-US" smtClean="0"/>
          </a:p>
        </p:txBody>
      </p:sp>
      <p:sp>
        <p:nvSpPr>
          <p:cNvPr id="1332227" name="Rectangle 3"/>
          <p:cNvSpPr>
            <a:spLocks noGrp="1" noChangeArrowheads="1"/>
          </p:cNvSpPr>
          <p:nvPr>
            <p:ph idx="1"/>
          </p:nvPr>
        </p:nvSpPr>
        <p:spPr/>
        <p:txBody>
          <a:bodyPr/>
          <a:lstStyle/>
          <a:p>
            <a:r>
              <a:rPr lang="en-GB" smtClean="0"/>
              <a:t>Clean Installation</a:t>
            </a:r>
          </a:p>
          <a:p>
            <a:r>
              <a:rPr lang="en-GB" smtClean="0"/>
              <a:t>Upgrade</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AB987B94-5E20-4A48-9DB4-9E769CCD16BA}" type="slidenum">
              <a:rPr lang="en-GB"/>
              <a:pPr>
                <a:defRPr/>
              </a:pPr>
              <a:t>75</a:t>
            </a:fld>
            <a:endParaRPr lang="en-GB"/>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2"/>
          <p:cNvSpPr>
            <a:spLocks noGrp="1" noChangeArrowheads="1"/>
          </p:cNvSpPr>
          <p:nvPr>
            <p:ph type="title"/>
          </p:nvPr>
        </p:nvSpPr>
        <p:spPr/>
        <p:txBody>
          <a:bodyPr/>
          <a:lstStyle/>
          <a:p>
            <a:r>
              <a:rPr lang="en-GB" smtClean="0"/>
              <a:t>Question</a:t>
            </a:r>
            <a:endParaRPr lang="en-US" smtClean="0"/>
          </a:p>
        </p:txBody>
      </p:sp>
      <p:sp>
        <p:nvSpPr>
          <p:cNvPr id="1333251" name="Rectangle 3"/>
          <p:cNvSpPr>
            <a:spLocks noGrp="1" noChangeArrowheads="1"/>
          </p:cNvSpPr>
          <p:nvPr>
            <p:ph idx="1"/>
          </p:nvPr>
        </p:nvSpPr>
        <p:spPr/>
        <p:txBody>
          <a:bodyPr/>
          <a:lstStyle/>
          <a:p>
            <a:r>
              <a:rPr lang="en-GB" smtClean="0"/>
              <a:t>Why might a you perform an in place upgrade rather than a clean installation?</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9628D2D1-1C64-4D97-8E8F-A66156B3B8D6}" type="slidenum">
              <a:rPr lang="en-GB"/>
              <a:pPr>
                <a:defRPr/>
              </a:pPr>
              <a:t>76</a:t>
            </a:fld>
            <a:endParaRPr lang="en-GB"/>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4" name="Rectangle 2"/>
          <p:cNvSpPr>
            <a:spLocks noGrp="1" noChangeArrowheads="1"/>
          </p:cNvSpPr>
          <p:nvPr>
            <p:ph type="title"/>
          </p:nvPr>
        </p:nvSpPr>
        <p:spPr/>
        <p:txBody>
          <a:bodyPr/>
          <a:lstStyle/>
          <a:p>
            <a:r>
              <a:rPr lang="en-GB" smtClean="0"/>
              <a:t>Answer</a:t>
            </a:r>
            <a:endParaRPr lang="en-US" smtClean="0"/>
          </a:p>
        </p:txBody>
      </p:sp>
      <p:sp>
        <p:nvSpPr>
          <p:cNvPr id="1334275" name="Rectangle 3"/>
          <p:cNvSpPr>
            <a:spLocks noGrp="1" noChangeArrowheads="1"/>
          </p:cNvSpPr>
          <p:nvPr>
            <p:ph idx="1"/>
          </p:nvPr>
        </p:nvSpPr>
        <p:spPr/>
        <p:txBody>
          <a:bodyPr/>
          <a:lstStyle/>
          <a:p>
            <a:r>
              <a:rPr lang="en-GB" smtClean="0"/>
              <a:t>You need to retain all the users applications, data files and existing configuration settings.</a:t>
            </a:r>
            <a:endParaRPr lang="en-US" smtClean="0"/>
          </a:p>
        </p:txBody>
      </p:sp>
      <p:sp>
        <p:nvSpPr>
          <p:cNvPr id="4" name="Slide Number Placeholder 4"/>
          <p:cNvSpPr>
            <a:spLocks noGrp="1"/>
          </p:cNvSpPr>
          <p:nvPr>
            <p:ph type="sldNum" sz="quarter" idx="12"/>
          </p:nvPr>
        </p:nvSpPr>
        <p:spPr/>
        <p:txBody>
          <a:bodyPr/>
          <a:lstStyle/>
          <a:p>
            <a:pPr>
              <a:defRPr/>
            </a:pPr>
            <a:fld id="{1688233E-6337-4881-88C7-9F3390CAF86F}" type="slidenum">
              <a:rPr lang="en-GB"/>
              <a:pPr>
                <a:defRPr/>
              </a:pPr>
              <a:t>77</a:t>
            </a:fld>
            <a:endParaRPr lang="en-GB"/>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298" name="Rectangle 2"/>
          <p:cNvSpPr>
            <a:spLocks noGrp="1" noChangeArrowheads="1"/>
          </p:cNvSpPr>
          <p:nvPr>
            <p:ph type="title"/>
          </p:nvPr>
        </p:nvSpPr>
        <p:spPr/>
        <p:txBody>
          <a:bodyPr/>
          <a:lstStyle/>
          <a:p>
            <a:r>
              <a:rPr lang="en-GB" smtClean="0"/>
              <a:t>Question</a:t>
            </a:r>
            <a:endParaRPr lang="en-US" smtClean="0"/>
          </a:p>
        </p:txBody>
      </p:sp>
      <p:sp>
        <p:nvSpPr>
          <p:cNvPr id="1335299" name="Rectangle 3"/>
          <p:cNvSpPr>
            <a:spLocks noGrp="1" noChangeArrowheads="1"/>
          </p:cNvSpPr>
          <p:nvPr>
            <p:ph idx="1"/>
          </p:nvPr>
        </p:nvSpPr>
        <p:spPr/>
        <p:txBody>
          <a:bodyPr/>
          <a:lstStyle/>
          <a:p>
            <a:r>
              <a:rPr lang="en-GB" smtClean="0"/>
              <a:t>What replaces the MS-DOS boot in Windows 7?</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C84079E7-73F8-4F6D-B95D-709D9D633D17}" type="slidenum">
              <a:rPr lang="en-GB"/>
              <a:pPr>
                <a:defRPr/>
              </a:pPr>
              <a:t>78</a:t>
            </a:fld>
            <a:endParaRPr lang="en-GB"/>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2" name="Rectangle 2"/>
          <p:cNvSpPr>
            <a:spLocks noGrp="1" noChangeArrowheads="1"/>
          </p:cNvSpPr>
          <p:nvPr>
            <p:ph type="title"/>
          </p:nvPr>
        </p:nvSpPr>
        <p:spPr/>
        <p:txBody>
          <a:bodyPr/>
          <a:lstStyle/>
          <a:p>
            <a:r>
              <a:rPr lang="en-GB" smtClean="0"/>
              <a:t>Answer</a:t>
            </a:r>
            <a:endParaRPr lang="en-US" smtClean="0"/>
          </a:p>
        </p:txBody>
      </p:sp>
      <p:sp>
        <p:nvSpPr>
          <p:cNvPr id="1336323" name="Rectangle 3"/>
          <p:cNvSpPr>
            <a:spLocks noGrp="1" noChangeArrowheads="1"/>
          </p:cNvSpPr>
          <p:nvPr>
            <p:ph idx="1"/>
          </p:nvPr>
        </p:nvSpPr>
        <p:spPr/>
        <p:txBody>
          <a:bodyPr/>
          <a:lstStyle/>
          <a:p>
            <a:r>
              <a:rPr lang="en-GB" smtClean="0"/>
              <a:t>Windows PE 3.0</a:t>
            </a:r>
            <a:endParaRPr lang="en-US" smtClean="0"/>
          </a:p>
        </p:txBody>
      </p:sp>
      <p:sp>
        <p:nvSpPr>
          <p:cNvPr id="4" name="Slide Number Placeholder 4"/>
          <p:cNvSpPr>
            <a:spLocks noGrp="1"/>
          </p:cNvSpPr>
          <p:nvPr>
            <p:ph type="sldNum" sz="quarter" idx="12"/>
          </p:nvPr>
        </p:nvSpPr>
        <p:spPr/>
        <p:txBody>
          <a:bodyPr/>
          <a:lstStyle/>
          <a:p>
            <a:pPr>
              <a:defRPr/>
            </a:pPr>
            <a:fld id="{CA0A814D-BF34-435D-881D-DDCDB1AB6E5C}" type="slidenum">
              <a:rPr lang="en-GB"/>
              <a:pPr>
                <a:defRPr/>
              </a:pPr>
              <a:t>79</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105" name="Rectangle 9"/>
          <p:cNvSpPr>
            <a:spLocks noGrp="1" noChangeArrowheads="1"/>
          </p:cNvSpPr>
          <p:nvPr>
            <p:ph type="title"/>
          </p:nvPr>
        </p:nvSpPr>
        <p:spPr/>
        <p:txBody>
          <a:bodyPr/>
          <a:lstStyle/>
          <a:p>
            <a:r>
              <a:rPr lang="en-GB" smtClean="0"/>
              <a:t>Question</a:t>
            </a:r>
          </a:p>
        </p:txBody>
      </p:sp>
      <p:sp>
        <p:nvSpPr>
          <p:cNvPr id="1156106" name="Rectangle 10"/>
          <p:cNvSpPr>
            <a:spLocks noGrp="1" noChangeArrowheads="1"/>
          </p:cNvSpPr>
          <p:nvPr>
            <p:ph idx="1"/>
          </p:nvPr>
        </p:nvSpPr>
        <p:spPr/>
        <p:txBody>
          <a:bodyPr/>
          <a:lstStyle/>
          <a:p>
            <a:r>
              <a:rPr lang="en-GB" smtClean="0"/>
              <a:t>What can you use the Windows 7 USB DVD Download Tool for?</a:t>
            </a:r>
          </a:p>
        </p:txBody>
      </p:sp>
      <p:sp>
        <p:nvSpPr>
          <p:cNvPr id="5" name="Slide Number Placeholder 4"/>
          <p:cNvSpPr>
            <a:spLocks noGrp="1"/>
          </p:cNvSpPr>
          <p:nvPr>
            <p:ph type="sldNum" sz="quarter" idx="12"/>
          </p:nvPr>
        </p:nvSpPr>
        <p:spPr/>
        <p:txBody>
          <a:bodyPr/>
          <a:lstStyle/>
          <a:p>
            <a:pPr>
              <a:defRPr/>
            </a:pPr>
            <a:fld id="{72485B7B-BB7F-4EBE-8255-4AD14C0099AF}" type="slidenum">
              <a:rPr lang="en-GB"/>
              <a:pPr>
                <a:defRPr/>
              </a:pPr>
              <a:t>8</a:t>
            </a:fld>
            <a:endParaRPr lang="en-GB"/>
          </a:p>
        </p:txBody>
      </p:sp>
      <p:sp>
        <p:nvSpPr>
          <p:cNvPr id="1156098" name="Text Box 2"/>
          <p:cNvSpPr txBox="1">
            <a:spLocks noChangeArrowheads="1"/>
          </p:cNvSpPr>
          <p:nvPr/>
        </p:nvSpPr>
        <p:spPr bwMode="auto">
          <a:xfrm>
            <a:off x="1547813" y="1196975"/>
            <a:ext cx="6696075"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ChangeArrowheads="1"/>
          </p:cNvSpPr>
          <p:nvPr>
            <p:ph type="title"/>
          </p:nvPr>
        </p:nvSpPr>
        <p:spPr/>
        <p:txBody>
          <a:bodyPr/>
          <a:lstStyle/>
          <a:p>
            <a:r>
              <a:rPr lang="en-GB" smtClean="0"/>
              <a:t>Question</a:t>
            </a:r>
            <a:endParaRPr lang="en-US" smtClean="0"/>
          </a:p>
        </p:txBody>
      </p:sp>
      <p:sp>
        <p:nvSpPr>
          <p:cNvPr id="1337347" name="Rectangle 3"/>
          <p:cNvSpPr>
            <a:spLocks noGrp="1" noChangeArrowheads="1"/>
          </p:cNvSpPr>
          <p:nvPr>
            <p:ph idx="1"/>
          </p:nvPr>
        </p:nvSpPr>
        <p:spPr/>
        <p:txBody>
          <a:bodyPr/>
          <a:lstStyle/>
          <a:p>
            <a:r>
              <a:rPr lang="en-GB" smtClean="0"/>
              <a:t>What scenarios make use of Windows PE?</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3FD5B5D6-B095-4575-B48A-04FFF98369DF}" type="slidenum">
              <a:rPr lang="en-GB"/>
              <a:pPr>
                <a:defRPr/>
              </a:pPr>
              <a:t>80</a:t>
            </a:fld>
            <a:endParaRPr lang="en-GB"/>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p:txBody>
          <a:bodyPr/>
          <a:lstStyle/>
          <a:p>
            <a:r>
              <a:rPr lang="en-GB" smtClean="0"/>
              <a:t>Answer</a:t>
            </a:r>
            <a:endParaRPr lang="en-US" smtClean="0"/>
          </a:p>
        </p:txBody>
      </p:sp>
      <p:sp>
        <p:nvSpPr>
          <p:cNvPr id="1338371" name="Rectangle 3"/>
          <p:cNvSpPr>
            <a:spLocks noGrp="1" noChangeArrowheads="1"/>
          </p:cNvSpPr>
          <p:nvPr>
            <p:ph idx="1"/>
          </p:nvPr>
        </p:nvSpPr>
        <p:spPr/>
        <p:txBody>
          <a:bodyPr/>
          <a:lstStyle/>
          <a:p>
            <a:r>
              <a:rPr lang="en-GB" smtClean="0"/>
              <a:t>Custom Deployments</a:t>
            </a:r>
          </a:p>
          <a:p>
            <a:r>
              <a:rPr lang="en-GB" smtClean="0"/>
              <a:t>System Troubleshooting</a:t>
            </a:r>
          </a:p>
          <a:p>
            <a:r>
              <a:rPr lang="en-GB" smtClean="0"/>
              <a:t>System Recovery</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999FAD6F-520C-4D01-AE9B-F01D6BD6E020}" type="slidenum">
              <a:rPr lang="en-GB"/>
              <a:pPr>
                <a:defRPr/>
              </a:pPr>
              <a:t>81</a:t>
            </a:fld>
            <a:endParaRPr lang="en-GB"/>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ChangeArrowheads="1"/>
          </p:cNvSpPr>
          <p:nvPr>
            <p:ph type="title"/>
          </p:nvPr>
        </p:nvSpPr>
        <p:spPr/>
        <p:txBody>
          <a:bodyPr/>
          <a:lstStyle/>
          <a:p>
            <a:r>
              <a:rPr lang="en-GB" smtClean="0"/>
              <a:t>Question</a:t>
            </a:r>
            <a:endParaRPr lang="en-US" smtClean="0"/>
          </a:p>
        </p:txBody>
      </p:sp>
      <p:sp>
        <p:nvSpPr>
          <p:cNvPr id="1339395" name="Rectangle 3"/>
          <p:cNvSpPr>
            <a:spLocks noGrp="1" noChangeArrowheads="1"/>
          </p:cNvSpPr>
          <p:nvPr>
            <p:ph idx="1"/>
          </p:nvPr>
        </p:nvSpPr>
        <p:spPr/>
        <p:txBody>
          <a:bodyPr/>
          <a:lstStyle/>
          <a:p>
            <a:r>
              <a:rPr lang="en-GB" smtClean="0"/>
              <a:t>What would you use the Windows Easy Transfer (Migwiz.exe) tool for?</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7C087901-D7E0-43E9-ACE0-3D292942D7B5}" type="slidenum">
              <a:rPr lang="en-GB"/>
              <a:pPr>
                <a:defRPr/>
              </a:pPr>
              <a:t>82</a:t>
            </a:fld>
            <a:endParaRPr lang="en-GB"/>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p:txBody>
          <a:bodyPr/>
          <a:lstStyle/>
          <a:p>
            <a:r>
              <a:rPr lang="en-GB" smtClean="0"/>
              <a:t>Answer</a:t>
            </a:r>
            <a:endParaRPr lang="en-US" smtClean="0"/>
          </a:p>
        </p:txBody>
      </p:sp>
      <p:sp>
        <p:nvSpPr>
          <p:cNvPr id="1340419" name="Rectangle 3"/>
          <p:cNvSpPr>
            <a:spLocks noGrp="1" noChangeArrowheads="1"/>
          </p:cNvSpPr>
          <p:nvPr>
            <p:ph idx="1"/>
          </p:nvPr>
        </p:nvSpPr>
        <p:spPr/>
        <p:txBody>
          <a:bodyPr/>
          <a:lstStyle/>
          <a:p>
            <a:r>
              <a:rPr lang="en-GB" smtClean="0"/>
              <a:t>When migrating one computer to another</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7DFE34AB-C493-4B74-AB44-842B9187C01F}" type="slidenum">
              <a:rPr lang="en-GB"/>
              <a:pPr>
                <a:defRPr/>
              </a:pPr>
              <a:t>83</a:t>
            </a:fld>
            <a:endParaRPr lang="en-GB"/>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ChangeArrowheads="1"/>
          </p:cNvSpPr>
          <p:nvPr>
            <p:ph type="title"/>
          </p:nvPr>
        </p:nvSpPr>
        <p:spPr/>
        <p:txBody>
          <a:bodyPr/>
          <a:lstStyle/>
          <a:p>
            <a:r>
              <a:rPr lang="en-GB" smtClean="0"/>
              <a:t>Question</a:t>
            </a:r>
            <a:endParaRPr lang="en-US" smtClean="0"/>
          </a:p>
        </p:txBody>
      </p:sp>
      <p:sp>
        <p:nvSpPr>
          <p:cNvPr id="1341443" name="Rectangle 3"/>
          <p:cNvSpPr>
            <a:spLocks noGrp="1" noChangeArrowheads="1"/>
          </p:cNvSpPr>
          <p:nvPr>
            <p:ph idx="1"/>
          </p:nvPr>
        </p:nvSpPr>
        <p:spPr/>
        <p:txBody>
          <a:bodyPr/>
          <a:lstStyle/>
          <a:p>
            <a:r>
              <a:rPr lang="en-GB" smtClean="0"/>
              <a:t>When would you use the User State Migration tool?</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6A6D0D64-9848-4D5B-8F55-D281AA3BDACA}" type="slidenum">
              <a:rPr lang="en-GB"/>
              <a:pPr>
                <a:defRPr/>
              </a:pPr>
              <a:t>84</a:t>
            </a:fld>
            <a:endParaRPr lang="en-GB"/>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Rectangle 2"/>
          <p:cNvSpPr>
            <a:spLocks noGrp="1" noChangeArrowheads="1"/>
          </p:cNvSpPr>
          <p:nvPr>
            <p:ph type="title"/>
          </p:nvPr>
        </p:nvSpPr>
        <p:spPr/>
        <p:txBody>
          <a:bodyPr/>
          <a:lstStyle/>
          <a:p>
            <a:r>
              <a:rPr lang="en-GB" smtClean="0"/>
              <a:t>Answer</a:t>
            </a:r>
            <a:endParaRPr lang="en-US" smtClean="0"/>
          </a:p>
        </p:txBody>
      </p:sp>
      <p:sp>
        <p:nvSpPr>
          <p:cNvPr id="1342467" name="Rectangle 3"/>
          <p:cNvSpPr>
            <a:spLocks noGrp="1" noChangeArrowheads="1"/>
          </p:cNvSpPr>
          <p:nvPr>
            <p:ph idx="1"/>
          </p:nvPr>
        </p:nvSpPr>
        <p:spPr/>
        <p:txBody>
          <a:bodyPr/>
          <a:lstStyle/>
          <a:p>
            <a:r>
              <a:rPr lang="en-GB" smtClean="0"/>
              <a:t>When completing a large-scale enterprise deployment. Designed for migrating profile information for multiple users on multiple computers</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F97E341D-CAC5-450A-8FAE-60D3849A20CB}" type="slidenum">
              <a:rPr lang="en-GB"/>
              <a:pPr>
                <a:defRPr/>
              </a:pPr>
              <a:t>85</a:t>
            </a:fld>
            <a:endParaRPr lang="en-GB"/>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2"/>
          <p:cNvSpPr>
            <a:spLocks noGrp="1" noChangeArrowheads="1"/>
          </p:cNvSpPr>
          <p:nvPr>
            <p:ph type="title"/>
          </p:nvPr>
        </p:nvSpPr>
        <p:spPr/>
        <p:txBody>
          <a:bodyPr/>
          <a:lstStyle/>
          <a:p>
            <a:r>
              <a:rPr lang="en-GB" smtClean="0"/>
              <a:t>Question</a:t>
            </a:r>
            <a:endParaRPr lang="en-US" smtClean="0"/>
          </a:p>
        </p:txBody>
      </p:sp>
      <p:sp>
        <p:nvSpPr>
          <p:cNvPr id="1343491" name="Rectangle 3"/>
          <p:cNvSpPr>
            <a:spLocks noGrp="1" noChangeArrowheads="1"/>
          </p:cNvSpPr>
          <p:nvPr>
            <p:ph idx="1"/>
          </p:nvPr>
        </p:nvSpPr>
        <p:spPr/>
        <p:txBody>
          <a:bodyPr/>
          <a:lstStyle/>
          <a:p>
            <a:r>
              <a:rPr lang="en-GB" smtClean="0"/>
              <a:t>What are the eight preliminary procedures you should perform prior to upgrading to Windows 7?</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440F83CE-308E-4290-A45E-651A6C62E8B0}" type="slidenum">
              <a:rPr lang="en-GB"/>
              <a:pPr>
                <a:defRPr/>
              </a:pPr>
              <a:t>86</a:t>
            </a:fld>
            <a:endParaRPr lang="en-GB"/>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4" name="Rectangle 2"/>
          <p:cNvSpPr>
            <a:spLocks noGrp="1" noChangeArrowheads="1"/>
          </p:cNvSpPr>
          <p:nvPr>
            <p:ph type="title"/>
          </p:nvPr>
        </p:nvSpPr>
        <p:spPr/>
        <p:txBody>
          <a:bodyPr/>
          <a:lstStyle/>
          <a:p>
            <a:r>
              <a:rPr lang="en-GB" smtClean="0"/>
              <a:t>Answer</a:t>
            </a:r>
            <a:endParaRPr lang="en-US" smtClean="0"/>
          </a:p>
        </p:txBody>
      </p:sp>
      <p:sp>
        <p:nvSpPr>
          <p:cNvPr id="1344515" name="Rectangle 3"/>
          <p:cNvSpPr>
            <a:spLocks noGrp="1" noChangeArrowheads="1"/>
          </p:cNvSpPr>
          <p:nvPr>
            <p:ph idx="1"/>
          </p:nvPr>
        </p:nvSpPr>
        <p:spPr/>
        <p:txBody>
          <a:bodyPr/>
          <a:lstStyle/>
          <a:p>
            <a:pPr>
              <a:lnSpc>
                <a:spcPct val="90000"/>
              </a:lnSpc>
            </a:pPr>
            <a:r>
              <a:rPr lang="en-GB" sz="2800" smtClean="0"/>
              <a:t>Run Upgrade Advisor</a:t>
            </a:r>
          </a:p>
          <a:p>
            <a:pPr>
              <a:lnSpc>
                <a:spcPct val="90000"/>
              </a:lnSpc>
            </a:pPr>
            <a:r>
              <a:rPr lang="en-GB" sz="2800" smtClean="0"/>
              <a:t>Check the hardware compatibility list</a:t>
            </a:r>
          </a:p>
          <a:p>
            <a:pPr>
              <a:lnSpc>
                <a:spcPct val="90000"/>
              </a:lnSpc>
            </a:pPr>
            <a:r>
              <a:rPr lang="en-GB" sz="2800" smtClean="0"/>
              <a:t>Search for updated drivers</a:t>
            </a:r>
          </a:p>
          <a:p>
            <a:pPr>
              <a:lnSpc>
                <a:spcPct val="90000"/>
              </a:lnSpc>
            </a:pPr>
            <a:r>
              <a:rPr lang="en-GB" sz="2800" smtClean="0"/>
              <a:t>Check application compatibility</a:t>
            </a:r>
          </a:p>
          <a:p>
            <a:pPr>
              <a:lnSpc>
                <a:spcPct val="90000"/>
              </a:lnSpc>
            </a:pPr>
            <a:r>
              <a:rPr lang="en-GB" sz="2800" smtClean="0"/>
              <a:t>Check Disk Space</a:t>
            </a:r>
          </a:p>
          <a:p>
            <a:pPr>
              <a:lnSpc>
                <a:spcPct val="90000"/>
              </a:lnSpc>
            </a:pPr>
            <a:r>
              <a:rPr lang="en-GB" sz="2800" smtClean="0"/>
              <a:t>Ensure computer functionality</a:t>
            </a:r>
          </a:p>
          <a:p>
            <a:pPr>
              <a:lnSpc>
                <a:spcPct val="90000"/>
              </a:lnSpc>
            </a:pPr>
            <a:r>
              <a:rPr lang="en-GB" sz="2800" smtClean="0"/>
              <a:t>Perform a full backup</a:t>
            </a:r>
          </a:p>
          <a:p>
            <a:pPr>
              <a:lnSpc>
                <a:spcPct val="90000"/>
              </a:lnSpc>
            </a:pPr>
            <a:r>
              <a:rPr lang="en-GB" sz="2800" smtClean="0"/>
              <a:t>Purchase the correct version of Windows 7</a:t>
            </a:r>
          </a:p>
          <a:p>
            <a:pPr>
              <a:lnSpc>
                <a:spcPct val="90000"/>
              </a:lnSpc>
            </a:pPr>
            <a:endParaRPr lang="en-US" sz="2800" smtClean="0"/>
          </a:p>
        </p:txBody>
      </p:sp>
      <p:sp>
        <p:nvSpPr>
          <p:cNvPr id="4" name="Slide Number Placeholder 4"/>
          <p:cNvSpPr>
            <a:spLocks noGrp="1"/>
          </p:cNvSpPr>
          <p:nvPr>
            <p:ph type="sldNum" sz="quarter" idx="12"/>
          </p:nvPr>
        </p:nvSpPr>
        <p:spPr/>
        <p:txBody>
          <a:bodyPr/>
          <a:lstStyle/>
          <a:p>
            <a:pPr>
              <a:defRPr/>
            </a:pPr>
            <a:fld id="{B4A0364A-BA49-4E56-A496-2E92BB7313D5}" type="slidenum">
              <a:rPr lang="en-GB"/>
              <a:pPr>
                <a:defRPr/>
              </a:pPr>
              <a:t>87</a:t>
            </a:fld>
            <a:endParaRPr lang="en-GB"/>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Rectangle 2"/>
          <p:cNvSpPr>
            <a:spLocks noGrp="1" noChangeArrowheads="1"/>
          </p:cNvSpPr>
          <p:nvPr>
            <p:ph type="title"/>
          </p:nvPr>
        </p:nvSpPr>
        <p:spPr/>
        <p:txBody>
          <a:bodyPr/>
          <a:lstStyle/>
          <a:p>
            <a:r>
              <a:rPr lang="en-GB" smtClean="0"/>
              <a:t>Question</a:t>
            </a:r>
            <a:endParaRPr lang="en-US" smtClean="0"/>
          </a:p>
        </p:txBody>
      </p:sp>
      <p:sp>
        <p:nvSpPr>
          <p:cNvPr id="1345539" name="Rectangle 3"/>
          <p:cNvSpPr>
            <a:spLocks noGrp="1" noChangeArrowheads="1"/>
          </p:cNvSpPr>
          <p:nvPr>
            <p:ph idx="1"/>
          </p:nvPr>
        </p:nvSpPr>
        <p:spPr/>
        <p:txBody>
          <a:bodyPr/>
          <a:lstStyle/>
          <a:p>
            <a:r>
              <a:rPr lang="en-GB" smtClean="0"/>
              <a:t>What are three ways to upgrade a Windows 7 computer to a new edition?</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6FAFE005-A7FC-4E09-AFC9-77EBDD4CAA8F}" type="slidenum">
              <a:rPr lang="en-GB"/>
              <a:pPr>
                <a:defRPr/>
              </a:pPr>
              <a:t>88</a:t>
            </a:fld>
            <a:endParaRPr lang="en-GB"/>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ChangeArrowheads="1"/>
          </p:cNvSpPr>
          <p:nvPr>
            <p:ph type="title"/>
          </p:nvPr>
        </p:nvSpPr>
        <p:spPr/>
        <p:txBody>
          <a:bodyPr/>
          <a:lstStyle/>
          <a:p>
            <a:r>
              <a:rPr lang="en-GB" smtClean="0"/>
              <a:t>Answer</a:t>
            </a:r>
            <a:endParaRPr lang="en-US" smtClean="0"/>
          </a:p>
        </p:txBody>
      </p:sp>
      <p:sp>
        <p:nvSpPr>
          <p:cNvPr id="1346563" name="Rectangle 3"/>
          <p:cNvSpPr>
            <a:spLocks noGrp="1" noChangeArrowheads="1"/>
          </p:cNvSpPr>
          <p:nvPr>
            <p:ph idx="1"/>
          </p:nvPr>
        </p:nvSpPr>
        <p:spPr/>
        <p:txBody>
          <a:bodyPr/>
          <a:lstStyle/>
          <a:p>
            <a:r>
              <a:rPr lang="en-GB" smtClean="0"/>
              <a:t>Purchase a retail version of a higher level Windows 7 edition</a:t>
            </a:r>
          </a:p>
          <a:p>
            <a:r>
              <a:rPr lang="en-GB" smtClean="0"/>
              <a:t>Purchase a Windows 7 product upgrade package.</a:t>
            </a:r>
          </a:p>
          <a:p>
            <a:r>
              <a:rPr lang="en-GB" smtClean="0"/>
              <a:t>Use the Windows Anytime Upgrade tool included with Windows 7</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8EA850B3-10AC-4970-BD4C-A57D92CC1848}" type="slidenum">
              <a:rPr lang="en-GB"/>
              <a:pPr>
                <a:defRPr/>
              </a:pPr>
              <a:t>89</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6" name="Rectangle 26"/>
          <p:cNvSpPr>
            <a:spLocks noGrp="1" noChangeArrowheads="1"/>
          </p:cNvSpPr>
          <p:nvPr>
            <p:ph type="title"/>
          </p:nvPr>
        </p:nvSpPr>
        <p:spPr/>
        <p:txBody>
          <a:bodyPr/>
          <a:lstStyle/>
          <a:p>
            <a:r>
              <a:rPr lang="en-GB" smtClean="0"/>
              <a:t>Answer</a:t>
            </a:r>
          </a:p>
        </p:txBody>
      </p:sp>
      <p:sp>
        <p:nvSpPr>
          <p:cNvPr id="1157151" name="Rectangle 31"/>
          <p:cNvSpPr>
            <a:spLocks noGrp="1" noChangeArrowheads="1"/>
          </p:cNvSpPr>
          <p:nvPr>
            <p:ph idx="1"/>
          </p:nvPr>
        </p:nvSpPr>
        <p:spPr/>
        <p:txBody>
          <a:bodyPr/>
          <a:lstStyle/>
          <a:p>
            <a:pPr>
              <a:lnSpc>
                <a:spcPct val="90000"/>
              </a:lnSpc>
            </a:pPr>
            <a:r>
              <a:rPr lang="en-GB" sz="3200" smtClean="0"/>
              <a:t>The Windows 7 USB/DVD Download tool allows you to create a copy of your Windows 7 ISO file on a USB flash drive or a DVD. To create a bootable DVD or USB flash drive, download the ISO file and then run the Windows 7 USB/DVD Download tool. Once this is done, you can install Windows 7 directly from the USB flash drive or DVD.</a:t>
            </a:r>
          </a:p>
        </p:txBody>
      </p:sp>
      <p:sp>
        <p:nvSpPr>
          <p:cNvPr id="4" name="Slide Number Placeholder 4"/>
          <p:cNvSpPr>
            <a:spLocks noGrp="1"/>
          </p:cNvSpPr>
          <p:nvPr>
            <p:ph type="sldNum" sz="quarter" idx="12"/>
          </p:nvPr>
        </p:nvSpPr>
        <p:spPr/>
        <p:txBody>
          <a:bodyPr/>
          <a:lstStyle/>
          <a:p>
            <a:pPr>
              <a:defRPr/>
            </a:pPr>
            <a:fld id="{33799773-104F-4FA4-8E86-B179ACF3AE46}" type="slidenum">
              <a:rPr lang="en-GB"/>
              <a:pPr>
                <a:defRPr/>
              </a:pPr>
              <a:t>9</a:t>
            </a:fld>
            <a:endParaRPr lang="en-GB"/>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2"/>
          <p:cNvSpPr>
            <a:spLocks noGrp="1" noChangeArrowheads="1"/>
          </p:cNvSpPr>
          <p:nvPr>
            <p:ph type="title"/>
          </p:nvPr>
        </p:nvSpPr>
        <p:spPr/>
        <p:txBody>
          <a:bodyPr/>
          <a:lstStyle/>
          <a:p>
            <a:r>
              <a:rPr lang="en-GB" smtClean="0"/>
              <a:t>Question</a:t>
            </a:r>
            <a:endParaRPr lang="en-US" smtClean="0"/>
          </a:p>
        </p:txBody>
      </p:sp>
      <p:sp>
        <p:nvSpPr>
          <p:cNvPr id="1347587" name="Rectangle 3"/>
          <p:cNvSpPr>
            <a:spLocks noGrp="1" noChangeArrowheads="1"/>
          </p:cNvSpPr>
          <p:nvPr>
            <p:ph idx="1"/>
          </p:nvPr>
        </p:nvSpPr>
        <p:spPr/>
        <p:txBody>
          <a:bodyPr/>
          <a:lstStyle/>
          <a:p>
            <a:r>
              <a:rPr lang="en-GB" smtClean="0"/>
              <a:t>True or False: You can upgrade a 32 –bit version of Windows 7 to a 64-bit version of Windows 7?</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279652F0-3D60-4DAB-B654-4BC50E5DF499}" type="slidenum">
              <a:rPr lang="en-GB"/>
              <a:pPr>
                <a:defRPr/>
              </a:pPr>
              <a:t>90</a:t>
            </a:fld>
            <a:endParaRPr lang="en-GB"/>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p:txBody>
          <a:bodyPr/>
          <a:lstStyle/>
          <a:p>
            <a:r>
              <a:rPr lang="en-GB" smtClean="0"/>
              <a:t>Answer</a:t>
            </a:r>
            <a:endParaRPr lang="en-US" smtClean="0"/>
          </a:p>
        </p:txBody>
      </p:sp>
      <p:sp>
        <p:nvSpPr>
          <p:cNvPr id="1348611" name="Rectangle 3"/>
          <p:cNvSpPr>
            <a:spLocks noGrp="1" noChangeArrowheads="1"/>
          </p:cNvSpPr>
          <p:nvPr>
            <p:ph idx="1"/>
          </p:nvPr>
        </p:nvSpPr>
        <p:spPr/>
        <p:txBody>
          <a:bodyPr/>
          <a:lstStyle/>
          <a:p>
            <a:r>
              <a:rPr lang="en-GB" smtClean="0"/>
              <a:t>False</a:t>
            </a:r>
            <a:endParaRPr lang="en-US" smtClean="0"/>
          </a:p>
          <a:p>
            <a:endParaRPr lang="en-US" smtClean="0"/>
          </a:p>
        </p:txBody>
      </p:sp>
      <p:sp>
        <p:nvSpPr>
          <p:cNvPr id="4" name="Slide Number Placeholder 4"/>
          <p:cNvSpPr>
            <a:spLocks noGrp="1"/>
          </p:cNvSpPr>
          <p:nvPr>
            <p:ph type="sldNum" sz="quarter" idx="12"/>
          </p:nvPr>
        </p:nvSpPr>
        <p:spPr/>
        <p:txBody>
          <a:bodyPr/>
          <a:lstStyle/>
          <a:p>
            <a:pPr>
              <a:defRPr/>
            </a:pPr>
            <a:fld id="{3F437020-9D9A-4D3B-B4EC-25670AA0B075}" type="slidenum">
              <a:rPr lang="en-GB"/>
              <a:pPr>
                <a:defRPr/>
              </a:pPr>
              <a:t>91</a:t>
            </a:fld>
            <a:endParaRPr lang="en-GB"/>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ChangeArrowheads="1"/>
          </p:cNvSpPr>
          <p:nvPr>
            <p:ph type="title"/>
          </p:nvPr>
        </p:nvSpPr>
        <p:spPr/>
        <p:txBody>
          <a:bodyPr/>
          <a:lstStyle/>
          <a:p>
            <a:r>
              <a:rPr lang="en-GB" smtClean="0"/>
              <a:t>Question</a:t>
            </a:r>
            <a:endParaRPr lang="en-US" smtClean="0"/>
          </a:p>
        </p:txBody>
      </p:sp>
      <p:sp>
        <p:nvSpPr>
          <p:cNvPr id="1351683" name="Rectangle 3"/>
          <p:cNvSpPr>
            <a:spLocks noGrp="1" noChangeArrowheads="1"/>
          </p:cNvSpPr>
          <p:nvPr>
            <p:ph idx="1"/>
          </p:nvPr>
        </p:nvSpPr>
        <p:spPr/>
        <p:txBody>
          <a:bodyPr/>
          <a:lstStyle/>
          <a:p>
            <a:r>
              <a:rPr lang="en-GB" smtClean="0"/>
              <a:t>Where can you find out about the speed of the processor on a Windows 7 PC.</a:t>
            </a:r>
            <a:endParaRPr lang="en-US" smtClean="0"/>
          </a:p>
        </p:txBody>
      </p:sp>
      <p:sp>
        <p:nvSpPr>
          <p:cNvPr id="4" name="Slide Number Placeholder 4"/>
          <p:cNvSpPr>
            <a:spLocks noGrp="1"/>
          </p:cNvSpPr>
          <p:nvPr>
            <p:ph type="sldNum" sz="quarter" idx="12"/>
          </p:nvPr>
        </p:nvSpPr>
        <p:spPr/>
        <p:txBody>
          <a:bodyPr/>
          <a:lstStyle/>
          <a:p>
            <a:pPr>
              <a:defRPr/>
            </a:pPr>
            <a:fld id="{A68A1A58-6702-4BE2-9A23-8A30DE2B98D1}" type="slidenum">
              <a:rPr lang="en-GB"/>
              <a:pPr>
                <a:defRPr/>
              </a:pPr>
              <a:t>92</a:t>
            </a:fld>
            <a:endParaRPr lang="en-GB"/>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Grp="1" noChangeArrowheads="1"/>
          </p:cNvSpPr>
          <p:nvPr>
            <p:ph type="title"/>
          </p:nvPr>
        </p:nvSpPr>
        <p:spPr/>
        <p:txBody>
          <a:bodyPr/>
          <a:lstStyle/>
          <a:p>
            <a:r>
              <a:rPr lang="en-GB" smtClean="0"/>
              <a:t>Answer</a:t>
            </a:r>
            <a:endParaRPr lang="en-US" smtClean="0"/>
          </a:p>
        </p:txBody>
      </p:sp>
      <p:sp>
        <p:nvSpPr>
          <p:cNvPr id="1352707" name="Rectangle 3"/>
          <p:cNvSpPr>
            <a:spLocks noGrp="1" noChangeArrowheads="1"/>
          </p:cNvSpPr>
          <p:nvPr>
            <p:ph idx="1"/>
          </p:nvPr>
        </p:nvSpPr>
        <p:spPr/>
        <p:txBody>
          <a:bodyPr/>
          <a:lstStyle/>
          <a:p>
            <a:r>
              <a:rPr lang="en-GB" smtClean="0"/>
              <a:t>System and Security – System</a:t>
            </a:r>
            <a:endParaRPr lang="en-US" smtClean="0"/>
          </a:p>
        </p:txBody>
      </p:sp>
      <p:sp>
        <p:nvSpPr>
          <p:cNvPr id="4" name="Slide Number Placeholder 4"/>
          <p:cNvSpPr>
            <a:spLocks noGrp="1"/>
          </p:cNvSpPr>
          <p:nvPr>
            <p:ph type="sldNum" sz="quarter" idx="12"/>
          </p:nvPr>
        </p:nvSpPr>
        <p:spPr/>
        <p:txBody>
          <a:bodyPr/>
          <a:lstStyle/>
          <a:p>
            <a:pPr>
              <a:defRPr/>
            </a:pPr>
            <a:fld id="{91A689D7-577A-4CC8-B811-58B92B3B2504}" type="slidenum">
              <a:rPr lang="en-GB"/>
              <a:pPr>
                <a:defRPr/>
              </a:pPr>
              <a:t>93</a:t>
            </a:fld>
            <a:endParaRPr lang="en-GB"/>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2"/>
          <p:cNvSpPr>
            <a:spLocks noGrp="1" noChangeArrowheads="1"/>
          </p:cNvSpPr>
          <p:nvPr>
            <p:ph type="title"/>
          </p:nvPr>
        </p:nvSpPr>
        <p:spPr/>
        <p:txBody>
          <a:bodyPr/>
          <a:lstStyle/>
          <a:p>
            <a:r>
              <a:rPr lang="en-GB" smtClean="0"/>
              <a:t>Question</a:t>
            </a:r>
            <a:endParaRPr lang="en-US" smtClean="0"/>
          </a:p>
        </p:txBody>
      </p:sp>
      <p:sp>
        <p:nvSpPr>
          <p:cNvPr id="1353731" name="Rectangle 3"/>
          <p:cNvSpPr>
            <a:spLocks noGrp="1" noChangeArrowheads="1"/>
          </p:cNvSpPr>
          <p:nvPr>
            <p:ph idx="1"/>
          </p:nvPr>
        </p:nvSpPr>
        <p:spPr/>
        <p:txBody>
          <a:bodyPr/>
          <a:lstStyle/>
          <a:p>
            <a:r>
              <a:rPr lang="en-GB" smtClean="0"/>
              <a:t>You need to obtain updates for the operating system, where would </a:t>
            </a:r>
            <a:r>
              <a:rPr lang="en-US" smtClean="0"/>
              <a:t>you</a:t>
            </a:r>
            <a:r>
              <a:rPr lang="en-GB" smtClean="0"/>
              <a:t> get them from?</a:t>
            </a:r>
            <a:endParaRPr lang="en-US" smtClean="0"/>
          </a:p>
        </p:txBody>
      </p:sp>
      <p:sp>
        <p:nvSpPr>
          <p:cNvPr id="4" name="Slide Number Placeholder 4"/>
          <p:cNvSpPr>
            <a:spLocks noGrp="1"/>
          </p:cNvSpPr>
          <p:nvPr>
            <p:ph type="sldNum" sz="quarter" idx="12"/>
          </p:nvPr>
        </p:nvSpPr>
        <p:spPr/>
        <p:txBody>
          <a:bodyPr/>
          <a:lstStyle/>
          <a:p>
            <a:pPr>
              <a:defRPr/>
            </a:pPr>
            <a:fld id="{DB3D185C-6F3C-4CDE-A02C-0BEF5A16A28C}" type="slidenum">
              <a:rPr lang="en-GB"/>
              <a:pPr>
                <a:defRPr/>
              </a:pPr>
              <a:t>94</a:t>
            </a:fld>
            <a:endParaRPr lang="en-GB"/>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title"/>
          </p:nvPr>
        </p:nvSpPr>
        <p:spPr/>
        <p:txBody>
          <a:bodyPr/>
          <a:lstStyle/>
          <a:p>
            <a:r>
              <a:rPr lang="en-GB" smtClean="0"/>
              <a:t>Answer</a:t>
            </a:r>
            <a:endParaRPr lang="en-US" smtClean="0"/>
          </a:p>
        </p:txBody>
      </p:sp>
      <p:sp>
        <p:nvSpPr>
          <p:cNvPr id="1354755" name="Rectangle 3"/>
          <p:cNvSpPr>
            <a:spLocks noGrp="1" noChangeArrowheads="1"/>
          </p:cNvSpPr>
          <p:nvPr>
            <p:ph idx="1"/>
          </p:nvPr>
        </p:nvSpPr>
        <p:spPr/>
        <p:txBody>
          <a:bodyPr/>
          <a:lstStyle/>
          <a:p>
            <a:r>
              <a:rPr lang="en-GB" smtClean="0"/>
              <a:t>Windows Update client enables computers running Windows 7 to automatically download and install operating system updates.</a:t>
            </a:r>
          </a:p>
          <a:p>
            <a:pPr>
              <a:buFontTx/>
              <a:buNone/>
            </a:pPr>
            <a:endParaRPr lang="en-US" smtClean="0"/>
          </a:p>
        </p:txBody>
      </p:sp>
      <p:sp>
        <p:nvSpPr>
          <p:cNvPr id="4" name="Slide Number Placeholder 4"/>
          <p:cNvSpPr>
            <a:spLocks noGrp="1"/>
          </p:cNvSpPr>
          <p:nvPr>
            <p:ph type="sldNum" sz="quarter" idx="12"/>
          </p:nvPr>
        </p:nvSpPr>
        <p:spPr/>
        <p:txBody>
          <a:bodyPr/>
          <a:lstStyle/>
          <a:p>
            <a:pPr>
              <a:defRPr/>
            </a:pPr>
            <a:fld id="{7813728C-EC84-46A8-A414-1E358B562FDF}" type="slidenum">
              <a:rPr lang="en-GB"/>
              <a:pPr>
                <a:defRPr/>
              </a:pPr>
              <a:t>95</a:t>
            </a:fld>
            <a:endParaRPr lang="en-GB"/>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2"/>
          <p:cNvSpPr>
            <a:spLocks noGrp="1" noChangeArrowheads="1"/>
          </p:cNvSpPr>
          <p:nvPr>
            <p:ph type="title"/>
          </p:nvPr>
        </p:nvSpPr>
        <p:spPr/>
        <p:txBody>
          <a:bodyPr/>
          <a:lstStyle/>
          <a:p>
            <a:r>
              <a:rPr lang="en-GB" smtClean="0"/>
              <a:t>Question</a:t>
            </a:r>
            <a:endParaRPr lang="en-US" smtClean="0"/>
          </a:p>
        </p:txBody>
      </p:sp>
      <p:sp>
        <p:nvSpPr>
          <p:cNvPr id="1370115" name="Rectangle 3"/>
          <p:cNvSpPr>
            <a:spLocks noGrp="1" noChangeArrowheads="1"/>
          </p:cNvSpPr>
          <p:nvPr>
            <p:ph idx="1"/>
          </p:nvPr>
        </p:nvSpPr>
        <p:spPr/>
        <p:txBody>
          <a:bodyPr/>
          <a:lstStyle/>
          <a:p>
            <a:r>
              <a:rPr lang="en-GB" smtClean="0"/>
              <a:t>Which feature ensures that you have the latest security patches?</a:t>
            </a:r>
            <a:endParaRPr lang="en-US" smtClean="0"/>
          </a:p>
        </p:txBody>
      </p:sp>
      <p:sp>
        <p:nvSpPr>
          <p:cNvPr id="4" name="Slide Number Placeholder 4"/>
          <p:cNvSpPr>
            <a:spLocks noGrp="1"/>
          </p:cNvSpPr>
          <p:nvPr>
            <p:ph type="sldNum" sz="quarter" idx="12"/>
          </p:nvPr>
        </p:nvSpPr>
        <p:spPr/>
        <p:txBody>
          <a:bodyPr/>
          <a:lstStyle/>
          <a:p>
            <a:pPr>
              <a:defRPr/>
            </a:pPr>
            <a:fld id="{FE36FCCC-6226-4D1C-813E-E55C82DBC742}" type="slidenum">
              <a:rPr lang="en-GB"/>
              <a:pPr>
                <a:defRPr/>
              </a:pPr>
              <a:t>96</a:t>
            </a:fld>
            <a:endParaRPr lang="en-GB"/>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Rectangle 2"/>
          <p:cNvSpPr>
            <a:spLocks noGrp="1" noChangeArrowheads="1"/>
          </p:cNvSpPr>
          <p:nvPr>
            <p:ph type="title"/>
          </p:nvPr>
        </p:nvSpPr>
        <p:spPr/>
        <p:txBody>
          <a:bodyPr/>
          <a:lstStyle/>
          <a:p>
            <a:r>
              <a:rPr lang="en-GB" smtClean="0"/>
              <a:t>Answer</a:t>
            </a:r>
            <a:endParaRPr lang="en-US" smtClean="0"/>
          </a:p>
        </p:txBody>
      </p:sp>
      <p:sp>
        <p:nvSpPr>
          <p:cNvPr id="1371139" name="Rectangle 3"/>
          <p:cNvSpPr>
            <a:spLocks noGrp="1" noChangeArrowheads="1"/>
          </p:cNvSpPr>
          <p:nvPr>
            <p:ph idx="1"/>
          </p:nvPr>
        </p:nvSpPr>
        <p:spPr/>
        <p:txBody>
          <a:bodyPr/>
          <a:lstStyle/>
          <a:p>
            <a:r>
              <a:rPr lang="en-GB" smtClean="0"/>
              <a:t>Windows Update</a:t>
            </a:r>
            <a:endParaRPr lang="en-US" smtClean="0"/>
          </a:p>
        </p:txBody>
      </p:sp>
      <p:sp>
        <p:nvSpPr>
          <p:cNvPr id="4" name="Slide Number Placeholder 4"/>
          <p:cNvSpPr>
            <a:spLocks noGrp="1"/>
          </p:cNvSpPr>
          <p:nvPr>
            <p:ph type="sldNum" sz="quarter" idx="12"/>
          </p:nvPr>
        </p:nvSpPr>
        <p:spPr/>
        <p:txBody>
          <a:bodyPr/>
          <a:lstStyle/>
          <a:p>
            <a:pPr>
              <a:defRPr/>
            </a:pPr>
            <a:fld id="{CD52B136-F825-4352-A664-7E07800CDCA2}" type="slidenum">
              <a:rPr lang="en-GB"/>
              <a:pPr>
                <a:defRPr/>
              </a:pPr>
              <a:t>97</a:t>
            </a:fld>
            <a:endParaRPr lang="en-GB"/>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p:cNvSpPr>
            <a:spLocks noGrp="1" noChangeArrowheads="1"/>
          </p:cNvSpPr>
          <p:nvPr>
            <p:ph type="title"/>
          </p:nvPr>
        </p:nvSpPr>
        <p:spPr/>
        <p:txBody>
          <a:bodyPr/>
          <a:lstStyle/>
          <a:p>
            <a:r>
              <a:rPr lang="en-GB" smtClean="0"/>
              <a:t>Question</a:t>
            </a:r>
            <a:endParaRPr lang="en-US" smtClean="0"/>
          </a:p>
        </p:txBody>
      </p:sp>
      <p:sp>
        <p:nvSpPr>
          <p:cNvPr id="1372163" name="Rectangle 3"/>
          <p:cNvSpPr>
            <a:spLocks noGrp="1" noChangeArrowheads="1"/>
          </p:cNvSpPr>
          <p:nvPr>
            <p:ph idx="1"/>
          </p:nvPr>
        </p:nvSpPr>
        <p:spPr/>
        <p:txBody>
          <a:bodyPr/>
          <a:lstStyle/>
          <a:p>
            <a:r>
              <a:rPr lang="en-GB" smtClean="0"/>
              <a:t>How would you check what updates had been installed on a PC?</a:t>
            </a:r>
          </a:p>
          <a:p>
            <a:pPr>
              <a:buFontTx/>
              <a:buNone/>
            </a:pPr>
            <a:endParaRPr lang="en-US" smtClean="0"/>
          </a:p>
        </p:txBody>
      </p:sp>
      <p:sp>
        <p:nvSpPr>
          <p:cNvPr id="4" name="Slide Number Placeholder 4"/>
          <p:cNvSpPr>
            <a:spLocks noGrp="1"/>
          </p:cNvSpPr>
          <p:nvPr>
            <p:ph type="sldNum" sz="quarter" idx="12"/>
          </p:nvPr>
        </p:nvSpPr>
        <p:spPr/>
        <p:txBody>
          <a:bodyPr/>
          <a:lstStyle/>
          <a:p>
            <a:pPr>
              <a:defRPr/>
            </a:pPr>
            <a:fld id="{68572474-6142-46B0-A69A-659DB470A7CC}" type="slidenum">
              <a:rPr lang="en-GB"/>
              <a:pPr>
                <a:defRPr/>
              </a:pPr>
              <a:t>98</a:t>
            </a:fld>
            <a:endParaRPr lang="en-GB"/>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ChangeArrowheads="1"/>
          </p:cNvSpPr>
          <p:nvPr>
            <p:ph type="title"/>
          </p:nvPr>
        </p:nvSpPr>
        <p:spPr/>
        <p:txBody>
          <a:bodyPr/>
          <a:lstStyle/>
          <a:p>
            <a:r>
              <a:rPr lang="en-GB" smtClean="0"/>
              <a:t>Answer</a:t>
            </a:r>
            <a:endParaRPr lang="en-US" smtClean="0"/>
          </a:p>
        </p:txBody>
      </p:sp>
      <p:sp>
        <p:nvSpPr>
          <p:cNvPr id="1373187" name="Rectangle 3"/>
          <p:cNvSpPr>
            <a:spLocks noGrp="1" noChangeArrowheads="1"/>
          </p:cNvSpPr>
          <p:nvPr>
            <p:ph idx="1"/>
          </p:nvPr>
        </p:nvSpPr>
        <p:spPr/>
        <p:txBody>
          <a:bodyPr/>
          <a:lstStyle/>
          <a:p>
            <a:r>
              <a:rPr lang="en-GB" smtClean="0"/>
              <a:t>From Windows Update, select View History Update.</a:t>
            </a:r>
            <a:endParaRPr lang="en-US" smtClean="0"/>
          </a:p>
        </p:txBody>
      </p:sp>
      <p:sp>
        <p:nvSpPr>
          <p:cNvPr id="4" name="Slide Number Placeholder 4"/>
          <p:cNvSpPr>
            <a:spLocks noGrp="1"/>
          </p:cNvSpPr>
          <p:nvPr>
            <p:ph type="sldNum" sz="quarter" idx="12"/>
          </p:nvPr>
        </p:nvSpPr>
        <p:spPr/>
        <p:txBody>
          <a:bodyPr/>
          <a:lstStyle/>
          <a:p>
            <a:pPr>
              <a:defRPr/>
            </a:pPr>
            <a:fld id="{0C1E93C9-657C-4D05-8627-637F61F36960}" type="slidenum">
              <a:rPr lang="en-GB"/>
              <a:pPr>
                <a:defRPr/>
              </a:pPr>
              <a:t>99</a:t>
            </a:fld>
            <a:endParaRPr lang="en-GB"/>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Zenos Exam Template">
  <a:themeElements>
    <a:clrScheme name="Zenos Exam Template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Zenos Exam Template">
      <a:majorFont>
        <a:latin typeface="Myriad Pro"/>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Zenos Exam Template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Zenos Exam Template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Zenos Exam Template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Zenos Exam Template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Zenos Exam Template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Zenos Exam Template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Zenos Exam Template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31756</TotalTime>
  <Words>2510</Words>
  <Application>Microsoft Office PowerPoint</Application>
  <PresentationFormat>On-screen Show (4:3)</PresentationFormat>
  <Paragraphs>550</Paragraphs>
  <Slides>167</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167</vt:i4>
      </vt:variant>
    </vt:vector>
  </HeadingPairs>
  <TitlesOfParts>
    <vt:vector size="178" baseType="lpstr">
      <vt:lpstr>Arial</vt:lpstr>
      <vt:lpstr>Book Antiqua</vt:lpstr>
      <vt:lpstr>Comic Sans MS</vt:lpstr>
      <vt:lpstr>Lucida Sans</vt:lpstr>
      <vt:lpstr>Myriad Pro</vt:lpstr>
      <vt:lpstr>Tahoma</vt:lpstr>
      <vt:lpstr>Wingdings</vt:lpstr>
      <vt:lpstr>Wingdings 2</vt:lpstr>
      <vt:lpstr>Wingdings 3</vt:lpstr>
      <vt:lpstr>Zenos Exam Template</vt:lpstr>
      <vt:lpstr>Apex</vt:lpstr>
      <vt:lpstr>MTA 98-349</vt:lpstr>
      <vt:lpstr>Question</vt:lpstr>
      <vt:lpstr>Answer </vt:lpstr>
      <vt:lpstr>Question</vt:lpstr>
      <vt:lpstr>Answer </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Question158</vt:lpstr>
      <vt:lpstr>Answer</vt:lpstr>
      <vt:lpstr>Question</vt:lpstr>
      <vt:lpstr>Answer</vt:lpstr>
      <vt:lpstr>Question</vt:lpstr>
      <vt:lpstr>Answer</vt:lpstr>
      <vt:lpstr>Question</vt:lpstr>
      <vt:lpstr>Answer</vt:lpstr>
      <vt:lpstr>Question</vt:lpstr>
      <vt:lpstr>Answer</vt:lpstr>
    </vt:vector>
  </TitlesOfParts>
  <Company>Zenos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for the Delivery of IT Support Services, and assist in the Acquisition of IT Systems (Core)</dc:title>
  <dc:creator>George Anderson</dc:creator>
  <cp:lastModifiedBy>Stephen Edgington</cp:lastModifiedBy>
  <cp:revision>812</cp:revision>
  <dcterms:created xsi:type="dcterms:W3CDTF">2002-09-24T09:16:15Z</dcterms:created>
  <dcterms:modified xsi:type="dcterms:W3CDTF">2017-06-06T22:46:30Z</dcterms:modified>
</cp:coreProperties>
</file>